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7" r:id="rId4"/>
    <p:sldId id="268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عنوان طرح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145633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200" dirty="0" smtClean="0"/>
              <a:t>ارزش پیش گویی کننده استرس اکوکاردیوگرافی در پیش آگهی </a:t>
            </a:r>
            <a:endParaRPr lang="en-US" sz="3200" dirty="0" smtClean="0"/>
          </a:p>
          <a:p>
            <a:pPr marL="0" indent="0" algn="ctr" rtl="1">
              <a:buNone/>
            </a:pPr>
            <a:r>
              <a:rPr lang="fa-IR" sz="3200" dirty="0" smtClean="0"/>
              <a:t>مادر و جنین در زنان با بیماری قلبی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59421" y="4771697"/>
            <a:ext cx="6789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/>
              <a:t>مجریان:</a:t>
            </a:r>
          </a:p>
          <a:p>
            <a:pPr algn="ctr"/>
            <a:r>
              <a:rPr lang="fa-IR" sz="2000" dirty="0" smtClean="0"/>
              <a:t>خانم دکتر سمیعی</a:t>
            </a:r>
          </a:p>
          <a:p>
            <a:pPr algn="ctr"/>
            <a:r>
              <a:rPr lang="fa-IR" sz="2000" dirty="0" smtClean="0"/>
              <a:t>خانم دکتر محمدی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05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055791"/>
          </a:xfrm>
        </p:spPr>
        <p:txBody>
          <a:bodyPr/>
          <a:lstStyle/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بیان </a:t>
            </a:r>
            <a:r>
              <a:rPr lang="fa-IR" sz="2800" dirty="0">
                <a:solidFill>
                  <a:schemeClr val="tx1"/>
                </a:solidFill>
              </a:rPr>
              <a:t>مسئله و ضرورت انجام </a:t>
            </a:r>
            <a:r>
              <a:rPr lang="fa-IR" sz="2800" dirty="0" smtClean="0">
                <a:solidFill>
                  <a:schemeClr val="tx1"/>
                </a:solidFill>
              </a:rPr>
              <a:t>طرح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3111062"/>
            <a:ext cx="10554574" cy="3352801"/>
          </a:xfrm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fa-IR" dirty="0" smtClean="0"/>
              <a:t>تغییرات </a:t>
            </a:r>
            <a:r>
              <a:rPr lang="en-US" dirty="0" smtClean="0"/>
              <a:t>circulation </a:t>
            </a:r>
            <a:r>
              <a:rPr lang="fa-IR" dirty="0" smtClean="0"/>
              <a:t>در </a:t>
            </a:r>
            <a:r>
              <a:rPr lang="fa-IR" dirty="0"/>
              <a:t>طی حاملگی و زایمان مهم می باشد در برخی بیماریها و شرایط خاص ریسک جنینی و مادر بالا می باشد</a:t>
            </a:r>
            <a:r>
              <a:rPr lang="fa-IR" dirty="0" smtClean="0"/>
              <a:t>.</a:t>
            </a:r>
            <a:r>
              <a:rPr lang="fa-IR" dirty="0"/>
              <a:t> اگرچه تعداد زیادی از خانمها با بیماری قلبی می توانند حامله شوند و با تشخیص زود هنگام و پیگیری مناسب می توانند تا زمان ترم حاملگی  را ادامه دهند،شرایط قلبی پر خطر که ممکن است منجر به موربیدیتی مهم حتی مورتالیتی شود نیز وجود دارد.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  <a:p>
            <a:pPr marL="0" indent="0" algn="just" rtl="1">
              <a:buNone/>
            </a:pPr>
            <a:r>
              <a:rPr lang="fa-IR" dirty="0"/>
              <a:t>اکوکاردیوگرافی نقش مهمی در تشخیص و فالواپ زنان حامله با بیماری قلبی دارد چرا که غیر تهاجمی بوده و   برخورد با اشعه نیز وجود ندارد.</a:t>
            </a:r>
            <a:endParaRPr lang="en-US" dirty="0"/>
          </a:p>
          <a:p>
            <a:pPr algn="just" rtl="1"/>
            <a:r>
              <a:rPr lang="fa-IR" dirty="0" smtClean="0"/>
              <a:t>ارزیابی </a:t>
            </a:r>
            <a:r>
              <a:rPr lang="fa-IR" dirty="0"/>
              <a:t>ریسک حاملگی یک اقدام مهم در خانمهای با بیماری قلبی که به سن حاملگی رسیده اند می باشد. در دسترس بودن،عدم نیاز به رادیاسیون،هزینه نسبتا کم و غیر تهاجمی بودن استرس اکو </a:t>
            </a:r>
            <a:r>
              <a:rPr lang="fa-IR" dirty="0">
                <a:solidFill>
                  <a:srgbClr val="FF0000"/>
                </a:solidFill>
              </a:rPr>
              <a:t>از نکات قوت </a:t>
            </a:r>
            <a:r>
              <a:rPr lang="fa-IR" dirty="0"/>
              <a:t>این روش می باشد.</a:t>
            </a:r>
            <a:endParaRPr lang="en-US" dirty="0"/>
          </a:p>
          <a:p>
            <a:pPr algn="just" rtl="1"/>
            <a:r>
              <a:rPr lang="fa-IR" dirty="0"/>
              <a:t>این روش حساسیت و اختصاصیت بالای 85% در مطالعات داشته است</a:t>
            </a:r>
            <a:r>
              <a:rPr lang="fa-IR" dirty="0" smtClean="0"/>
              <a:t>.</a:t>
            </a:r>
            <a:r>
              <a:rPr lang="fa-IR" dirty="0"/>
              <a:t> بررسی ارزش پیش گویی کننده پیش آگهی </a:t>
            </a:r>
            <a:r>
              <a:rPr lang="en-US" dirty="0" err="1"/>
              <a:t>fetomaternal</a:t>
            </a:r>
            <a:r>
              <a:rPr lang="en-US" dirty="0"/>
              <a:t> </a:t>
            </a:r>
            <a:r>
              <a:rPr lang="fa-IR" dirty="0"/>
              <a:t>استرس اکوکاردیوگرافی در خانمهای با بیماری قلبی حائز اهمیت است،و تا کنون بررسی ارزش پیش گویی کننده استرس اکوکاردیوگرافی در طی زمان در خانمهای باردار انجام نگرفته است.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  <a:p>
            <a:pPr algn="just" rtl="1"/>
            <a:endParaRPr lang="en-US" dirty="0"/>
          </a:p>
          <a:p>
            <a:pPr algn="just" rtl="1"/>
            <a:endParaRPr lang="en-US" dirty="0"/>
          </a:p>
          <a:p>
            <a:pPr marL="0" indent="0" algn="just" rtl="1">
              <a:buNone/>
            </a:pPr>
            <a:endParaRPr lang="en-US" dirty="0"/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4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روش </a:t>
            </a:r>
            <a:r>
              <a:rPr lang="fa-IR" dirty="0" smtClean="0"/>
              <a:t>اجرا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در </a:t>
            </a:r>
            <a:r>
              <a:rPr lang="fa-IR" sz="2400" dirty="0"/>
              <a:t>این مطالعه کلیه بیمارانی که قصد حاملگی دارند و تحت استرس اکو قرار گرفته اند تحت بررسی قرار می گیرند.یافته های استرس اکو و بیماری اولیه استخراج می شود ،پیگیری بیمارانی که مراجعه مجدد و یا حاملگی داشته اند از طریق سیستم </a:t>
            </a:r>
            <a:r>
              <a:rPr lang="en-US" sz="2400" dirty="0"/>
              <a:t>HIS</a:t>
            </a:r>
            <a:r>
              <a:rPr lang="fa-IR" sz="2400" dirty="0"/>
              <a:t>می باشد در غیر اینصورت از طریق اطلاعات تماس ثبت شده ،تماس گرفته شده و قرار ویزیت در کلینیک یا در صورت عدم امکان مصاحبه تلفنی گذاشته می شود.</a:t>
            </a:r>
            <a:endParaRPr lang="en-US" sz="2400" dirty="0"/>
          </a:p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9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/>
              <a:t>اطلاعات مربوط به حاملگی از پرونده کلینیک حاملگی استخراج می شود.</a:t>
            </a:r>
            <a:endParaRPr lang="en-US" sz="2000" dirty="0"/>
          </a:p>
          <a:p>
            <a:pPr algn="r" rtl="1"/>
            <a:r>
              <a:rPr lang="fa-IR" sz="2000" dirty="0"/>
              <a:t>مشخصات پایه فرد شامل:سن،قد،وزن،ریسک فاکتورها شامل: دیابت،فشارخون،هیپرلیپیدمی،...ثبت می شود.</a:t>
            </a:r>
            <a:endParaRPr lang="en-US" sz="2000" dirty="0"/>
          </a:p>
          <a:p>
            <a:pPr algn="r" rtl="1"/>
            <a:r>
              <a:rPr lang="fa-IR" sz="2000" dirty="0"/>
              <a:t>نیز یافته های اکوکاردیوگرافی از تاریخ انجام تست از جمله درصد تخلیه بطن چپ در استراحت و بعد از استرس،عملکرد بطن راست ،پیک پروداکت ضربان قلب و فشار خون و دوز دوبوتامین،تغییرات </a:t>
            </a:r>
            <a:r>
              <a:rPr lang="en-US" sz="2000" dirty="0"/>
              <a:t>ST-T </a:t>
            </a:r>
            <a:r>
              <a:rPr lang="fa-IR" sz="2000" dirty="0"/>
              <a:t>،علایم حیاتی پایه و </a:t>
            </a:r>
            <a:r>
              <a:rPr lang="en-US" sz="2000" dirty="0"/>
              <a:t>Functional capacity</a:t>
            </a:r>
            <a:r>
              <a:rPr lang="fa-IR" sz="2000" dirty="0"/>
              <a:t> و...در چک لیست جمع آوری می شود،در ضمن تاریخ پیگیری و اطلاعات مربوط به عوارض مادری و جنینی و یا فوت در طی دوره پیگیری ثبت می شود.</a:t>
            </a:r>
            <a:endParaRPr lang="en-US" sz="2000" dirty="0"/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999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 rtl="1"/>
            <a:r>
              <a:rPr lang="fa-IR" sz="2800" dirty="0"/>
              <a:t>اهداف اختصاصی </a:t>
            </a:r>
            <a:r>
              <a:rPr lang="fa-IR" sz="2800" dirty="0" smtClean="0"/>
              <a:t>طرح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r" rtl="1"/>
            <a:r>
              <a:rPr lang="fa-IR" dirty="0" smtClean="0"/>
              <a:t>تعیین </a:t>
            </a:r>
            <a:r>
              <a:rPr lang="fa-IR" dirty="0"/>
              <a:t>ارزش پیش گویی کننده استرس اکو در مورتالیتی مادر(از ابتدای حاملگی تا 6 هفته پس از زایمان)</a:t>
            </a:r>
            <a:endParaRPr lang="en-US" dirty="0"/>
          </a:p>
          <a:p>
            <a:pPr lvl="0" algn="r" rtl="1"/>
            <a:r>
              <a:rPr lang="fa-IR" dirty="0"/>
              <a:t>تعیین ارزش پیش گویی کننده استرس اکو در تعداد بستریهای مادر و </a:t>
            </a:r>
            <a:r>
              <a:rPr lang="en-US" dirty="0"/>
              <a:t>duration </a:t>
            </a:r>
            <a:r>
              <a:rPr lang="fa-IR" dirty="0"/>
              <a:t> بستری</a:t>
            </a:r>
            <a:endParaRPr lang="en-US" dirty="0"/>
          </a:p>
          <a:p>
            <a:pPr lvl="0" algn="r" rtl="1"/>
            <a:r>
              <a:rPr lang="fa-IR" dirty="0"/>
              <a:t>تعیین ارزش پیش گویی کننده استرس اکو در بروز آریتمی های نیاز به درمان</a:t>
            </a:r>
            <a:endParaRPr lang="en-US" dirty="0"/>
          </a:p>
          <a:p>
            <a:pPr lvl="0" algn="r" rtl="1"/>
            <a:r>
              <a:rPr lang="fa-IR" dirty="0"/>
              <a:t>تعیین ارزش پیش گویی کننده استرس اکو در بروز عوارض ترومبوآمبولیک در مادر</a:t>
            </a:r>
            <a:endParaRPr lang="en-US" dirty="0"/>
          </a:p>
          <a:p>
            <a:pPr lvl="0" algn="r" rtl="1"/>
            <a:r>
              <a:rPr lang="fa-IR" dirty="0"/>
              <a:t>تعیین ارزش پیش گویی کننده استرس اکو در</a:t>
            </a:r>
            <a:r>
              <a:rPr lang="en-US" dirty="0"/>
              <a:t>NIHA Class</a:t>
            </a:r>
            <a:r>
              <a:rPr lang="fa-IR" dirty="0"/>
              <a:t> و بروز علایم نارسایی قلبی</a:t>
            </a:r>
            <a:endParaRPr lang="en-US" dirty="0"/>
          </a:p>
          <a:p>
            <a:pPr lvl="0" algn="r" rtl="1"/>
            <a:r>
              <a:rPr lang="fa-IR" dirty="0"/>
              <a:t>تعیین ارزش پیش گویی کننده استرس اکو در زایمان پره ترم و ترم</a:t>
            </a:r>
            <a:endParaRPr lang="en-US" dirty="0"/>
          </a:p>
          <a:p>
            <a:pPr lvl="0" algn="r" rtl="1"/>
            <a:r>
              <a:rPr lang="fa-IR" dirty="0"/>
              <a:t>تعیین ارزش پیش گویی کننده استرس اکو در بروز سقط خودبخود و </a:t>
            </a:r>
            <a:r>
              <a:rPr lang="en-US" dirty="0"/>
              <a:t>IUFD </a:t>
            </a:r>
          </a:p>
          <a:p>
            <a:pPr lvl="0" algn="r" rtl="1"/>
            <a:r>
              <a:rPr lang="fa-IR" dirty="0"/>
              <a:t>تعیین ارزش پیش گویی کننده استرس اکو در وزن جنین و بروز </a:t>
            </a:r>
            <a:r>
              <a:rPr lang="en-US" dirty="0"/>
              <a:t>IUGR </a:t>
            </a:r>
          </a:p>
          <a:p>
            <a:pPr lvl="0" algn="r" rtl="1"/>
            <a:r>
              <a:rPr lang="fa-IR" dirty="0"/>
              <a:t>تعیین ارزش پیش گویی کننده استرس اکو در نیاز نوزاد به بستری در </a:t>
            </a:r>
            <a:r>
              <a:rPr lang="en-US" dirty="0"/>
              <a:t>NICU </a:t>
            </a:r>
          </a:p>
          <a:p>
            <a:pPr lvl="0" algn="r" rtl="1"/>
            <a:r>
              <a:rPr lang="fa-IR" dirty="0"/>
              <a:t>تعیین ارزش پیش گویی کننده استرس اکو در میزان آپگار نوزاد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80</TotalTime>
  <Words>538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عنوان طرح                      </vt:lpstr>
      <vt:lpstr>بیان مسئله و ضرورت انجام طرح</vt:lpstr>
      <vt:lpstr>روش اجرا</vt:lpstr>
      <vt:lpstr>PowerPoint Presentation</vt:lpstr>
      <vt:lpstr>اهداف اختصاصی طرح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بار الها من در کلبه حقیرم چیزی دارم که تو در بارگاه کبریاییت نداری من خدایی چون تو دارم و تو کسی چون خود نداری</dc:title>
  <dc:creator>Administrator</dc:creator>
  <cp:lastModifiedBy>Fahimeh Farrokhzadeh</cp:lastModifiedBy>
  <cp:revision>10</cp:revision>
  <dcterms:created xsi:type="dcterms:W3CDTF">2020-02-06T21:30:08Z</dcterms:created>
  <dcterms:modified xsi:type="dcterms:W3CDTF">2020-07-19T10:23:30Z</dcterms:modified>
</cp:coreProperties>
</file>