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C8466-C4C2-47BF-8857-5A3958C62E2A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45125-8F1C-422C-BF73-FAD95BF74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16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45125-8F1C-422C-BF73-FAD95BF748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5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5494D-BB11-4364-8604-6DC4A7F7D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0F1CB-5807-4EA7-8F50-1BD4B41657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A9828-B601-433D-9B4C-23A40C4D9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1E5-61CB-44E2-86CC-F836A374AC7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EC5AC-3B8C-4333-BEF6-4CC84A6C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058A5-23A1-44E0-939D-183A42688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40568-FEA3-4CD2-B95D-0AEBAAF46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25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E85DD-237F-4363-9F70-5DE130337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272F6-878E-4897-98CF-0A3DA7589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375B6-A1ED-4CBF-A31A-5697AD3B5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1E5-61CB-44E2-86CC-F836A374AC7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F4122-401F-40BA-B91A-27447D3B1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9E5DE-CF0B-4659-8725-52EFE2C12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40568-FEA3-4CD2-B95D-0AEBAAF46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86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083CCF-AB9B-472D-B918-5E82DED0A2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FCC1F-778C-4273-BEB0-D0839BCDD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2A124-76E0-4502-889D-4FF27E8C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1E5-61CB-44E2-86CC-F836A374AC7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90E52-0BF5-4A81-9E5D-348902645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DA8B3-B682-4D4C-8935-9EA6D84A1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40568-FEA3-4CD2-B95D-0AEBAAF46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2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32A87-6D12-4BF1-B333-EB86EE0E2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A7DBE-A1F3-41D3-A978-0905F27BC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3B76-5170-4E95-978E-F91479B85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1E5-61CB-44E2-86CC-F836A374AC7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A5909-EE1C-4770-9270-958365C41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B277B-E0E9-4B8E-93E3-0075E5F89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40568-FEA3-4CD2-B95D-0AEBAAF46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25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34769-680C-4D03-B740-408D82430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470A9-8F17-42AD-8914-8D412C624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A2D0E-0938-48E9-90E2-F4D34E376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1E5-61CB-44E2-86CC-F836A374AC7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6CBED-570A-47B7-A31A-3C64735F8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CD31B-F087-420B-B4B6-11DA7F1C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40568-FEA3-4CD2-B95D-0AEBAAF46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29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E2C13-4E5E-4057-913B-4025983F6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F6B2F-6064-4591-BBA7-EC84E6165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E219E-FE0D-4984-82B4-BBB97C51DB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ECBC7-C8C1-4FBB-9ACC-6D75D200C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1E5-61CB-44E2-86CC-F836A374AC7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6A1BE-A857-4DE2-AEB2-576029486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5168F-281F-46E4-975B-D69BD8EA1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40568-FEA3-4CD2-B95D-0AEBAAF46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24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A7500-56C1-48F6-A9A3-6F4B99A92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3505A-BB42-4197-B814-ED6519208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D1749-1498-41FD-A905-A2944C9110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689F2-CE38-48D1-854E-476A1B5CB2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F13E51-D953-4B9C-B8C9-B251DFACD0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EBE4C7-A141-4D38-8037-825E5B037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1E5-61CB-44E2-86CC-F836A374AC7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459B4A-5A3F-4058-8F8C-159897B48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9BC993-FFF1-4EBD-9039-C317C9684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40568-FEA3-4CD2-B95D-0AEBAAF46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50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FC7B6-2563-4EAD-9982-2C4A8291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3E5D70-79E1-4AC2-AA82-D572391F5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1E5-61CB-44E2-86CC-F836A374AC7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1BA50A-A306-41C1-84D1-40994B568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456B5-573E-43B2-AF3E-A4C881235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40568-FEA3-4CD2-B95D-0AEBAAF46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3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86DE43-D79F-45CF-852B-00356DEF6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1E5-61CB-44E2-86CC-F836A374AC7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D4EC34-5D5E-47D3-8703-23947F47C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B9C6B0-3758-4FCF-A6A3-7CA64F77F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40568-FEA3-4CD2-B95D-0AEBAAF46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37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CB000-8CE5-4D85-8D63-152D822E7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76B0B-8DAB-426A-BBFE-7A0927BBA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D6C732-BE35-46EB-AEE5-3669BE3BF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452EF-FFBB-44F8-AE1E-C81C39985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1E5-61CB-44E2-86CC-F836A374AC7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D350F-9AE9-475C-8894-D13EF5942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B3AD78-4676-4114-A057-F3DB13065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40568-FEA3-4CD2-B95D-0AEBAAF46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15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F0C0F-95BD-41E0-8AFC-8CCC16231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92F2D1-DAD9-42A3-B705-17EC851BCC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7E39F4-BEE5-4E9B-99CD-50EC94379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A5C3F-C9AF-4D7D-A7F6-4ABE0EFBA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9B1E5-61CB-44E2-86CC-F836A374AC7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DABCD-C38C-4486-8270-DAF10E4C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0D8E5-4846-4D21-8454-213846A7D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240568-FEA3-4CD2-B95D-0AEBAAF46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112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40000">
              <a:schemeClr val="accent6">
                <a:lumMod val="20000"/>
                <a:lumOff val="80000"/>
              </a:schemeClr>
            </a:gs>
            <a:gs pos="68000">
              <a:schemeClr val="accent6">
                <a:lumMod val="40000"/>
                <a:lumOff val="60000"/>
              </a:schemeClr>
            </a:gs>
            <a:gs pos="93000">
              <a:schemeClr val="accent6">
                <a:lumMod val="60000"/>
                <a:lumOff val="4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AE83D0-A11F-4B0C-BAD5-6CAC488D7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FAAAD-0A2A-4E86-8817-40D1D9EEB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D7879-12C5-46C0-BD9C-7FE91714CC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9B1E5-61CB-44E2-86CC-F836A374AC7D}" type="datetimeFigureOut">
              <a:rPr lang="en-US" smtClean="0"/>
              <a:t>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15E24-B1C2-460B-80B8-E3880383B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96638-6CDA-41BF-9319-55CCEB199F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40568-FEA3-4CD2-B95D-0AEBAAF46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4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17FC8-16C6-49CF-A48C-6FE2BD130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117" y="1536984"/>
            <a:ext cx="10203766" cy="2974607"/>
          </a:xfrm>
        </p:spPr>
        <p:txBody>
          <a:bodyPr>
            <a:noAutofit/>
          </a:bodyPr>
          <a:lstStyle/>
          <a:p>
            <a:pPr marL="342900" marR="0" lvl="0" indent="-34290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Koodak" panose="00000700000000000000" pitchFamily="2" charset="-78"/>
              </a:rPr>
              <a:t>عنوان: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Koodak" panose="00000700000000000000" pitchFamily="2" charset="-78"/>
              </a:rPr>
            </a:br>
            <a:r>
              <a:rPr lang="fa-I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Koodak" panose="00000700000000000000" pitchFamily="2" charset="-78"/>
              </a:rPr>
              <a:t> بررسی ارتباط بین پارامترهای کمی مستخرج از آنالیز رادیومیکس تصاویر اسکن قلب و اکوکاردیوگرافی جهت تشخیص عوارض قلبی پس از کمورادیوتراپی بیماران مبتلا به سرطان پستان چپ با استفاده از الگوریتم های یادگیری ماشین</a:t>
            </a:r>
            <a:b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Koodak" panose="00000700000000000000" pitchFamily="2" charset="-78"/>
              </a:rPr>
            </a:br>
            <a:endParaRPr lang="en-US" sz="2800" dirty="0">
              <a:cs typeface="B Koodak" panose="000007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21169B-88DC-4B00-A80A-09EE7CF8F2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8425" y="4511591"/>
            <a:ext cx="4459458" cy="1973614"/>
          </a:xfrm>
        </p:spPr>
        <p:txBody>
          <a:bodyPr>
            <a:normAutofit/>
          </a:bodyPr>
          <a:lstStyle/>
          <a:p>
            <a:r>
              <a:rPr lang="fa-IR" sz="3200" dirty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مجریان طرح:</a:t>
            </a:r>
          </a:p>
          <a:p>
            <a:r>
              <a:rPr lang="fa-IR" sz="3200" dirty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 دکتر آذین علیزاده اصل</a:t>
            </a:r>
          </a:p>
          <a:p>
            <a:r>
              <a:rPr lang="fa-IR" sz="3200" dirty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دکتر احمد بیطرفان رجبی  </a:t>
            </a:r>
            <a:endParaRPr lang="en-US" sz="3200" dirty="0">
              <a:ln w="0"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Nazanin" panose="000004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7F6423-A950-4E90-886B-6AF884711212}"/>
              </a:ext>
            </a:extLst>
          </p:cNvPr>
          <p:cNvSpPr/>
          <p:nvPr/>
        </p:nvSpPr>
        <p:spPr>
          <a:xfrm>
            <a:off x="5021828" y="227236"/>
            <a:ext cx="2148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_MRT_Khodkar" panose="00000700000000000000" pitchFamily="2" charset="-78"/>
              </a:rPr>
              <a:t>به نام خدا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_MRT_Khodkar" panose="000007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3D24A-DF12-45EC-A5F5-39C3DFB6575F}"/>
              </a:ext>
            </a:extLst>
          </p:cNvPr>
          <p:cNvSpPr txBox="1"/>
          <p:nvPr/>
        </p:nvSpPr>
        <p:spPr>
          <a:xfrm>
            <a:off x="1519311" y="5498398"/>
            <a:ext cx="3130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sz="3200" dirty="0">
                <a:ln w="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Nazanin" panose="00000400000000000000" pitchFamily="2" charset="-78"/>
              </a:rPr>
              <a:t>ارائه دهنده: امین طالبی</a:t>
            </a:r>
            <a:endParaRPr lang="en-US" sz="3200" dirty="0">
              <a:ln w="0">
                <a:solidFill>
                  <a:schemeClr val="tx1">
                    <a:lumMod val="85000"/>
                    <a:lumOff val="15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Nazanin" panose="00000400000000000000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6FD01C3-9DA4-4842-9B38-C6854E7F4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3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01"/>
    </mc:Choice>
    <mc:Fallback>
      <p:transition spd="slow" advTm="46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DD8D-8F71-479A-AC02-766E7342E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774" y="365125"/>
            <a:ext cx="1633025" cy="732155"/>
          </a:xfrm>
        </p:spPr>
        <p:txBody>
          <a:bodyPr/>
          <a:lstStyle/>
          <a:p>
            <a:r>
              <a:rPr lang="fa-IR" dirty="0">
                <a:cs typeface="B Nazanin" panose="00000400000000000000" pitchFamily="2" charset="-78"/>
              </a:rPr>
              <a:t>مقدمه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D4B91-798C-4D54-959C-01980E373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17662"/>
            <a:ext cx="10515600" cy="4351338"/>
          </a:xfrm>
        </p:spPr>
        <p:txBody>
          <a:bodyPr/>
          <a:lstStyle/>
          <a:p>
            <a:pPr algn="r" rtl="1">
              <a:lnSpc>
                <a:spcPct val="150000"/>
              </a:lnSpc>
            </a:pPr>
            <a:r>
              <a:rPr lang="ar-SA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سرطان پستان شایع</a:t>
            </a:r>
            <a:r>
              <a:rPr lang="en-US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ar-SA" sz="28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B Nazanin" panose="00000400000000000000" pitchFamily="2" charset="-78"/>
              </a:rPr>
              <a:t>ترین سرطان در بین زنان جهان می باشد</a:t>
            </a:r>
            <a:endParaRPr lang="fa-IR" sz="2800" dirty="0">
              <a:effectLst/>
              <a:latin typeface="Tahoma" panose="020B0604030504040204" pitchFamily="34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fa-IR" dirty="0"/>
              <a:t>عوارض قلبی پس از شیمی درمانی – رادیوتراپی سرطان پستان</a:t>
            </a:r>
          </a:p>
          <a:p>
            <a:pPr lvl="1" algn="r" rtl="1">
              <a:lnSpc>
                <a:spcPct val="150000"/>
              </a:lnSpc>
            </a:pPr>
            <a:r>
              <a:rPr lang="fa-IR" dirty="0"/>
              <a:t>کاهش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fa-IR" dirty="0"/>
              <a:t>،</a:t>
            </a:r>
            <a:r>
              <a:rPr lang="en-US" dirty="0"/>
              <a:t> </a:t>
            </a:r>
            <a:r>
              <a:rPr lang="fa-IR" dirty="0"/>
              <a:t> کاهش</a:t>
            </a:r>
            <a:r>
              <a:rPr lang="fa-I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GLS</a:t>
            </a:r>
            <a:r>
              <a:rPr lang="fa-IR" dirty="0"/>
              <a:t>، نقص در پرفیوژن میوکارد، التهاب پریکارد</a:t>
            </a:r>
          </a:p>
          <a:p>
            <a:pPr lvl="1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dirty="0"/>
              <a:t> </a:t>
            </a:r>
            <a:r>
              <a:rPr lang="fa-IR" sz="2000" dirty="0"/>
              <a:t>ضرورت انجام مانیتورینگ قلبی قبل درمان، حین درمان و پس از پایان درمان به صورت دوره ای</a:t>
            </a:r>
          </a:p>
          <a:p>
            <a:pPr algn="r" rtl="1">
              <a:lnSpc>
                <a:spcPct val="150000"/>
              </a:lnSpc>
            </a:pPr>
            <a:r>
              <a:rPr lang="fa-IR" dirty="0"/>
              <a:t>مهمترین روش های تصویربرداری بررسی عوارض قلبی:</a:t>
            </a:r>
          </a:p>
          <a:p>
            <a:pPr lvl="1" algn="r" rtl="1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Echocardiography</a:t>
            </a:r>
            <a:r>
              <a:rPr lang="fa-IR" dirty="0">
                <a:cs typeface="+mj-cs"/>
              </a:rPr>
              <a:t> ،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</a:t>
            </a:r>
            <a:r>
              <a:rPr lang="fa-IR" dirty="0">
                <a:cs typeface="+mj-cs"/>
              </a:rPr>
              <a:t>،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CMRI</a:t>
            </a:r>
          </a:p>
          <a:p>
            <a:pPr algn="r" rt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3F1B7C-605E-4301-B2C0-1D45DD44E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1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995"/>
    </mc:Choice>
    <mc:Fallback>
      <p:transition spd="slow" advTm="102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5398C-122D-4A95-BDBF-BFC28034E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506"/>
            <a:ext cx="2664655" cy="977046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AE4ED-3E83-40E8-929B-C063D4ABB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57" y="1456714"/>
            <a:ext cx="11270565" cy="3692062"/>
          </a:xfrm>
        </p:spPr>
        <p:txBody>
          <a:bodyPr>
            <a:normAutofit fontScale="92500" lnSpcReduction="10000"/>
          </a:bodyPr>
          <a:lstStyle/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dirty="0"/>
              <a:t>شاخه ای از پردازش تصویر</a:t>
            </a: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dirty="0"/>
              <a:t>استخراج تعداد زیادی از ویژگی های کمی از تصاویر(ویژگی های رادیومیکس)</a:t>
            </a:r>
            <a:r>
              <a:rPr kumimoji="0" lang="fa-I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با استفاده از الگوریتم های داده کاوی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lvl="1" algn="r" rt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First &amp; Second Order Statistic Features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j-cs"/>
              </a:rPr>
              <a:t>,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Texture Features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j-cs"/>
              </a:rPr>
              <a:t>,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 Features</a:t>
            </a:r>
            <a:endParaRPr lang="fa-IR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rt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a-IR" dirty="0"/>
              <a:t> این ویژگی ها می توانند اطلاعاتی از بیماری را که در حالت عادی قابل تشخیص نیست را مشخص کنند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FD585C-9005-4077-BB37-F42983A6A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78" y="0"/>
            <a:ext cx="11000933" cy="6859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CD17AA-A363-4D41-AC23-A25CDBD36B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3514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371"/>
    </mc:Choice>
    <mc:Fallback>
      <p:transition spd="slow" advTm="255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  <p:extLst>
    <p:ext uri="{3A86A75C-4F4B-4683-9AE1-C65F6400EC91}">
      <p14:laserTraceLst xmlns:p14="http://schemas.microsoft.com/office/powerpoint/2010/main">
        <p14:tracePtLst>
          <p14:tracePt t="84775" x="9634538" y="3938588"/>
          <p14:tracePt t="84964" x="9590088" y="3929063"/>
          <p14:tracePt t="84972" x="9537700" y="3919538"/>
          <p14:tracePt t="84983" x="9491663" y="3911600"/>
          <p14:tracePt t="85000" x="9331325" y="3884613"/>
          <p14:tracePt t="85016" x="9153525" y="3840163"/>
          <p14:tracePt t="85033" x="8966200" y="3813175"/>
          <p14:tracePt t="85050" x="8732838" y="3786188"/>
          <p14:tracePt t="85067" x="8197850" y="3687763"/>
          <p14:tracePt t="85083" x="7983538" y="3633788"/>
          <p14:tracePt t="85100" x="7375525" y="3465513"/>
          <p14:tracePt t="85117" x="7027863" y="3330575"/>
          <p14:tracePt t="85133" x="6786563" y="3241675"/>
          <p14:tracePt t="85150" x="6581775" y="3179763"/>
          <p14:tracePt t="85167" x="6313488" y="3108325"/>
          <p14:tracePt t="85184" x="6072188" y="3036888"/>
          <p14:tracePt t="85200" x="5867400" y="2973388"/>
          <p14:tracePt t="85204" x="5776913" y="2938463"/>
          <p14:tracePt t="85217" x="5661025" y="2884488"/>
          <p14:tracePt t="85234" x="5438775" y="2786063"/>
          <p14:tracePt t="85250" x="5089525" y="2643188"/>
          <p14:tracePt t="85267" x="4759325" y="2527300"/>
          <p14:tracePt t="85284" x="4438650" y="2428875"/>
          <p14:tracePt t="85300" x="4286250" y="2366963"/>
          <p14:tracePt t="85317" x="4187825" y="2303463"/>
          <p14:tracePt t="85334" x="4071938" y="2241550"/>
          <p14:tracePt t="85351" x="3946525" y="2179638"/>
          <p14:tracePt t="85367" x="3795713" y="2108200"/>
          <p14:tracePt t="85384" x="3687763" y="2062163"/>
          <p14:tracePt t="85401" x="3616325" y="2044700"/>
          <p14:tracePt t="85417" x="3554413" y="2009775"/>
          <p14:tracePt t="85434" x="3455988" y="1965325"/>
          <p14:tracePt t="85451" x="3313113" y="1893888"/>
          <p14:tracePt t="85467" x="3000375" y="1803400"/>
          <p14:tracePt t="85484" x="2776538" y="1751013"/>
          <p14:tracePt t="85501" x="2581275" y="1687513"/>
          <p14:tracePt t="85518" x="2455863" y="1625600"/>
          <p14:tracePt t="85534" x="2374900" y="1581150"/>
          <p14:tracePt t="85551" x="2312988" y="1554163"/>
          <p14:tracePt t="85568" x="2259013" y="1527175"/>
          <p14:tracePt t="85584" x="2214563" y="1500188"/>
          <p14:tracePt t="85601" x="2133600" y="1473200"/>
          <p14:tracePt t="85618" x="2054225" y="1419225"/>
          <p14:tracePt t="85635" x="1973263" y="1374775"/>
          <p14:tracePt t="85651" x="1866900" y="1322388"/>
          <p14:tracePt t="85668" x="1751013" y="1268413"/>
          <p14:tracePt t="85685" x="1704975" y="1241425"/>
          <p14:tracePt t="85701" x="1670050" y="1214438"/>
          <p14:tracePt t="85718" x="1652588" y="1196975"/>
          <p14:tracePt t="85735" x="1643063" y="1187450"/>
          <p14:tracePt t="85752" x="1633538" y="1169988"/>
          <p14:tracePt t="85768" x="1625600" y="1160463"/>
          <p14:tracePt t="85785" x="1625600" y="1152525"/>
          <p14:tracePt t="85802" x="1625600" y="1143000"/>
          <p14:tracePt t="86372" x="1625600" y="1152525"/>
          <p14:tracePt t="86388" x="1625600" y="1169988"/>
          <p14:tracePt t="86460" x="1633538" y="1169988"/>
          <p14:tracePt t="86484" x="1633538" y="1179513"/>
          <p14:tracePt t="86492" x="1643063" y="1179513"/>
          <p14:tracePt t="86508" x="1643063" y="1187450"/>
          <p14:tracePt t="86580" x="1652588" y="1187450"/>
          <p14:tracePt t="86917" x="1660525" y="1187450"/>
          <p14:tracePt t="86932" x="1670050" y="1169988"/>
          <p14:tracePt t="86948" x="1679575" y="1160463"/>
          <p14:tracePt t="86956" x="1687513" y="1152525"/>
          <p14:tracePt t="86973" x="1687513" y="1143000"/>
          <p14:tracePt t="86988" x="1697038" y="1143000"/>
          <p14:tracePt t="87004" x="1697038" y="1133475"/>
          <p14:tracePt t="87012" x="1704975" y="1133475"/>
          <p14:tracePt t="87021" x="1714500" y="1116013"/>
          <p14:tracePt t="87038" x="1741488" y="1098550"/>
          <p14:tracePt t="87055" x="1758950" y="1089025"/>
          <p14:tracePt t="87071" x="1776413" y="1071563"/>
          <p14:tracePt t="87088" x="1785938" y="1062038"/>
          <p14:tracePt t="87105" x="1795463" y="1054100"/>
          <p14:tracePt t="87121" x="1803400" y="1036638"/>
          <p14:tracePt t="87138" x="1812925" y="1036638"/>
          <p14:tracePt t="87155" x="1812925" y="1027113"/>
          <p14:tracePt t="87308" x="1822450" y="1027113"/>
          <p14:tracePt t="87316" x="1822450" y="1054100"/>
          <p14:tracePt t="87324" x="1822450" y="1081088"/>
          <p14:tracePt t="87339" x="1822450" y="1108075"/>
          <p14:tracePt t="87355" x="1822450" y="1187450"/>
          <p14:tracePt t="87372" x="1822450" y="1330325"/>
          <p14:tracePt t="87389" x="1822450" y="1428750"/>
          <p14:tracePt t="87406" x="1822450" y="1536700"/>
          <p14:tracePt t="87422" x="1822450" y="1660525"/>
          <p14:tracePt t="87439" x="1822450" y="1758950"/>
          <p14:tracePt t="87456" x="1822450" y="1866900"/>
          <p14:tracePt t="87472" x="1822450" y="1965325"/>
          <p14:tracePt t="87489" x="1803400" y="2044700"/>
          <p14:tracePt t="87506" x="1803400" y="2160588"/>
          <p14:tracePt t="87522" x="1803400" y="2276475"/>
          <p14:tracePt t="87539" x="1803400" y="2401888"/>
          <p14:tracePt t="87556" x="1803400" y="2438400"/>
          <p14:tracePt t="87604" x="1803400" y="2446338"/>
          <p14:tracePt t="87612" x="1803400" y="2455863"/>
          <p14:tracePt t="87623" x="1803400" y="2473325"/>
          <p14:tracePt t="87639" x="1803400" y="2509838"/>
          <p14:tracePt t="87656" x="1803400" y="2544763"/>
          <p14:tracePt t="87673" x="1803400" y="2589213"/>
          <p14:tracePt t="87689" x="1803400" y="2643188"/>
          <p14:tracePt t="87706" x="1803400" y="2697163"/>
          <p14:tracePt t="87709" x="1795463" y="2732088"/>
          <p14:tracePt t="87723" x="1795463" y="2751138"/>
          <p14:tracePt t="87740" x="1785938" y="2786063"/>
          <p14:tracePt t="87773" x="1785938" y="2803525"/>
          <p14:tracePt t="87940" x="1776413" y="2803525"/>
          <p14:tracePt t="88036" x="1768475" y="2813050"/>
          <p14:tracePt t="88060" x="1768475" y="2822575"/>
          <p14:tracePt t="88076" x="1758950" y="2830513"/>
          <p14:tracePt t="88084" x="1758950" y="2840038"/>
          <p14:tracePt t="88100" x="1758950" y="2847975"/>
          <p14:tracePt t="88116" x="1758950" y="2857500"/>
          <p14:tracePt t="88124" x="1758950" y="2867025"/>
          <p14:tracePt t="88141" x="1751013" y="2894013"/>
          <p14:tracePt t="88157" x="1741488" y="2919413"/>
          <p14:tracePt t="88174" x="1741488" y="2955925"/>
          <p14:tracePt t="88191" x="1731963" y="3009900"/>
          <p14:tracePt t="88207" x="1731963" y="3081338"/>
          <p14:tracePt t="88224" x="1724025" y="3133725"/>
          <p14:tracePt t="88241" x="1714500" y="3170238"/>
          <p14:tracePt t="88258" x="1704975" y="3197225"/>
          <p14:tracePt t="88274" x="1704975" y="3232150"/>
          <p14:tracePt t="88291" x="1704975" y="3268663"/>
          <p14:tracePt t="88308" x="1687513" y="3330575"/>
          <p14:tracePt t="88324" x="1687513" y="3367088"/>
          <p14:tracePt t="88341" x="1687513" y="3394075"/>
          <p14:tracePt t="88358" x="1679575" y="3411538"/>
          <p14:tracePt t="88374" x="1679575" y="3446463"/>
          <p14:tracePt t="88391" x="1670050" y="3482975"/>
          <p14:tracePt t="88408" x="1660525" y="3536950"/>
          <p14:tracePt t="88425" x="1660525" y="3589338"/>
          <p14:tracePt t="88441" x="1660525" y="3643313"/>
          <p14:tracePt t="88458" x="1643063" y="3687763"/>
          <p14:tracePt t="88475" x="1633538" y="3724275"/>
          <p14:tracePt t="88491" x="1633538" y="3759200"/>
          <p14:tracePt t="88508" x="1625600" y="3857625"/>
          <p14:tracePt t="88525" x="1625600" y="3938588"/>
          <p14:tracePt t="88542" x="1625600" y="4044950"/>
          <p14:tracePt t="88558" x="1652588" y="4152900"/>
          <p14:tracePt t="88575" x="1660525" y="4197350"/>
          <p14:tracePt t="88592" x="1660525" y="4232275"/>
          <p14:tracePt t="88608" x="1660525" y="4286250"/>
          <p14:tracePt t="88625" x="1660525" y="4330700"/>
          <p14:tracePt t="88642" x="1660525" y="4402138"/>
          <p14:tracePt t="88659" x="1660525" y="4473575"/>
          <p14:tracePt t="88675" x="1660525" y="4518025"/>
          <p14:tracePt t="88692" x="1660525" y="4554538"/>
          <p14:tracePt t="88709" x="1660525" y="4562475"/>
          <p14:tracePt t="88725" x="1652588" y="4581525"/>
          <p14:tracePt t="88742" x="1643063" y="4589463"/>
          <p14:tracePt t="88759" x="1633538" y="4616450"/>
          <p14:tracePt t="88775" x="1633538" y="4660900"/>
          <p14:tracePt t="88792" x="1633538" y="4679950"/>
          <p14:tracePt t="88809" x="1625600" y="4697413"/>
          <p14:tracePt t="88826" x="1625600" y="4714875"/>
          <p14:tracePt t="88842" x="1608138" y="4724400"/>
          <p14:tracePt t="88859" x="1608138" y="4741863"/>
          <p14:tracePt t="88876" x="1589088" y="4786313"/>
          <p14:tracePt t="88892" x="1589088" y="4813300"/>
          <p14:tracePt t="88909" x="1589088" y="4830763"/>
          <p14:tracePt t="88926" x="1581150" y="4840288"/>
          <p14:tracePt t="88943" x="1581150" y="4848225"/>
          <p14:tracePt t="88959" x="1571625" y="4867275"/>
          <p14:tracePt t="88976" x="1562100" y="4884738"/>
          <p14:tracePt t="88993" x="1562100" y="4902200"/>
          <p14:tracePt t="89009" x="1554163" y="4911725"/>
          <p14:tracePt t="89026" x="1554163" y="4919663"/>
          <p14:tracePt t="89043" x="1554163" y="4929188"/>
          <p14:tracePt t="89061" x="1554163" y="4938713"/>
          <p14:tracePt t="89076" x="1544638" y="4946650"/>
          <p14:tracePt t="89093" x="1536700" y="4965700"/>
          <p14:tracePt t="89110" x="1536700" y="4983163"/>
          <p14:tracePt t="89126" x="1527175" y="4983163"/>
          <p14:tracePt t="89143" x="1527175" y="4991100"/>
          <p14:tracePt t="89180" x="1517650" y="5000625"/>
          <p14:tracePt t="89193" x="1509713" y="5000625"/>
          <p14:tracePt t="89210" x="1509713" y="5010150"/>
          <p14:tracePt t="89227" x="1482725" y="5018088"/>
          <p14:tracePt t="89243" x="1473200" y="5018088"/>
          <p14:tracePt t="89341" x="1465263" y="5010150"/>
          <p14:tracePt t="89348" x="1465263" y="4965700"/>
          <p14:tracePt t="89360" x="1465263" y="4902200"/>
          <p14:tracePt t="89377" x="1482725" y="4768850"/>
          <p14:tracePt t="89394" x="1500188" y="4687888"/>
          <p14:tracePt t="89410" x="1517650" y="4643438"/>
          <p14:tracePt t="89427" x="1536700" y="4598988"/>
          <p14:tracePt t="89444" x="1544638" y="4491038"/>
          <p14:tracePt t="89460" x="1544638" y="4402138"/>
          <p14:tracePt t="89477" x="1536700" y="4241800"/>
          <p14:tracePt t="89494" x="1509713" y="4062413"/>
          <p14:tracePt t="89511" x="1482725" y="3857625"/>
          <p14:tracePt t="89527" x="1482725" y="3714750"/>
          <p14:tracePt t="89544" x="1482725" y="3643313"/>
          <p14:tracePt t="89561" x="1490663" y="3598863"/>
          <p14:tracePt t="89577" x="1490663" y="3581400"/>
          <p14:tracePt t="89594" x="1500188" y="3554413"/>
          <p14:tracePt t="89611" x="1500188" y="3527425"/>
          <p14:tracePt t="89627" x="1500188" y="3446463"/>
          <p14:tracePt t="89644" x="1500188" y="3340100"/>
          <p14:tracePt t="89661" x="1500188" y="3224213"/>
          <p14:tracePt t="89678" x="1517650" y="3116263"/>
          <p14:tracePt t="89694" x="1527175" y="3071813"/>
          <p14:tracePt t="89711" x="1544638" y="3044825"/>
          <p14:tracePt t="89728" x="1544638" y="3017838"/>
          <p14:tracePt t="89744" x="1544638" y="2990850"/>
          <p14:tracePt t="89761" x="1554163" y="2955925"/>
          <p14:tracePt t="89778" x="1562100" y="2884488"/>
          <p14:tracePt t="89795" x="1581150" y="2768600"/>
          <p14:tracePt t="89811" x="1616075" y="2679700"/>
          <p14:tracePt t="89828" x="1633538" y="2598738"/>
          <p14:tracePt t="89845" x="1643063" y="2589213"/>
          <p14:tracePt t="90316" x="1652588" y="2598738"/>
          <p14:tracePt t="90324" x="1652588" y="2608263"/>
          <p14:tracePt t="90332" x="1660525" y="2616200"/>
          <p14:tracePt t="90348" x="1670050" y="2625725"/>
          <p14:tracePt t="90363" x="1670050" y="2633663"/>
          <p14:tracePt t="90381" x="1679575" y="2633663"/>
          <p14:tracePt t="90484" x="1697038" y="2633663"/>
          <p14:tracePt t="90492" x="1704975" y="2616200"/>
          <p14:tracePt t="90500" x="1704975" y="2608263"/>
          <p14:tracePt t="90513" x="1714500" y="2581275"/>
          <p14:tracePt t="90530" x="1714500" y="2536825"/>
          <p14:tracePt t="90546" x="1714500" y="2473325"/>
          <p14:tracePt t="90563" x="1714500" y="2393950"/>
          <p14:tracePt t="90580" x="1714500" y="2268538"/>
          <p14:tracePt t="90596" x="1714500" y="2197100"/>
          <p14:tracePt t="90613" x="1714500" y="2133600"/>
          <p14:tracePt t="90630" x="1714500" y="2071688"/>
          <p14:tracePt t="90647" x="1714500" y="2009775"/>
          <p14:tracePt t="90663" x="1704975" y="1973263"/>
          <p14:tracePt t="90680" x="1704975" y="1946275"/>
          <p14:tracePt t="90697" x="1704975" y="1938338"/>
          <p14:tracePt t="90713" x="1704975" y="1928813"/>
          <p14:tracePt t="90717" x="1704975" y="1919288"/>
          <p14:tracePt t="90732" x="1704975" y="1911350"/>
          <p14:tracePt t="90749" x="1704975" y="1901825"/>
          <p14:tracePt t="90764" x="1704975" y="1893888"/>
          <p14:tracePt t="91036" x="1704975" y="1884363"/>
          <p14:tracePt t="91052" x="1704975" y="1874838"/>
          <p14:tracePt t="91084" x="1704975" y="1857375"/>
          <p14:tracePt t="91100" x="1704975" y="1847850"/>
          <p14:tracePt t="91108" x="1704975" y="1839913"/>
          <p14:tracePt t="91116" x="1704975" y="1822450"/>
          <p14:tracePt t="91131" x="1704975" y="1812925"/>
          <p14:tracePt t="91148" x="1704975" y="1751013"/>
          <p14:tracePt t="91164" x="1704975" y="1697038"/>
          <p14:tracePt t="91181" x="1704975" y="1660525"/>
          <p14:tracePt t="91198" x="1704975" y="1652588"/>
          <p14:tracePt t="91215" x="1704975" y="1643063"/>
          <p14:tracePt t="91236" x="1704975" y="1633538"/>
          <p14:tracePt t="91252" x="1704975" y="1625600"/>
          <p14:tracePt t="91300" x="1704975" y="1616075"/>
          <p14:tracePt t="91988" x="1704975" y="1608138"/>
          <p14:tracePt t="91996" x="1697038" y="1608138"/>
          <p14:tracePt t="92044" x="1687513" y="1616075"/>
          <p14:tracePt t="92188" x="1679575" y="1616075"/>
          <p14:tracePt t="92596" x="1670050" y="1616075"/>
          <p14:tracePt t="92620" x="1660525" y="1616075"/>
          <p14:tracePt t="92644" x="1660525" y="1625600"/>
          <p14:tracePt t="92653" x="1652588" y="1625600"/>
          <p14:tracePt t="92676" x="1652588" y="1633538"/>
          <p14:tracePt t="92692" x="1643063" y="1643063"/>
          <p14:tracePt t="92700" x="1643063" y="1652588"/>
          <p14:tracePt t="92717" x="1643063" y="1660525"/>
          <p14:tracePt t="92725" x="1643063" y="1679575"/>
          <p14:tracePt t="92735" x="1643063" y="1687513"/>
          <p14:tracePt t="92752" x="1633538" y="1704975"/>
          <p14:tracePt t="92768" x="1633538" y="1714500"/>
          <p14:tracePt t="92785" x="1633538" y="1724025"/>
          <p14:tracePt t="92802" x="1633538" y="1731963"/>
          <p14:tracePt t="92818" x="1633538" y="1758950"/>
          <p14:tracePt t="92835" x="1625600" y="1803400"/>
          <p14:tracePt t="92852" x="1625600" y="1919288"/>
          <p14:tracePt t="92868" x="1625600" y="1973263"/>
          <p14:tracePt t="92885" x="1625600" y="2017713"/>
          <p14:tracePt t="92902" x="1625600" y="2036763"/>
          <p14:tracePt t="92919" x="1625600" y="2071688"/>
          <p14:tracePt t="92935" x="1625600" y="2089150"/>
          <p14:tracePt t="92952" x="1625600" y="2133600"/>
          <p14:tracePt t="92969" x="1643063" y="2187575"/>
          <p14:tracePt t="92986" x="1652588" y="2251075"/>
          <p14:tracePt t="93002" x="1652588" y="2295525"/>
          <p14:tracePt t="93019" x="1652588" y="2322513"/>
          <p14:tracePt t="93036" x="1652588" y="2339975"/>
          <p14:tracePt t="93052" x="1660525" y="2347913"/>
          <p14:tracePt t="93069" x="1660525" y="2357438"/>
          <p14:tracePt t="93102" x="1660525" y="2366963"/>
          <p14:tracePt t="93204" x="1660525" y="2374900"/>
          <p14:tracePt t="94324" x="1670050" y="2374900"/>
          <p14:tracePt t="94500" x="1679575" y="2374900"/>
          <p14:tracePt t="94508" x="1679575" y="2366963"/>
          <p14:tracePt t="94516" x="1679575" y="2357438"/>
          <p14:tracePt t="94532" x="1687513" y="2357438"/>
          <p14:tracePt t="94564" x="1687513" y="2347913"/>
          <p14:tracePt t="94652" x="1697038" y="2347913"/>
          <p14:tracePt t="94676" x="1697038" y="2339975"/>
          <p14:tracePt t="94708" x="1697038" y="2330450"/>
          <p14:tracePt t="94716" x="1697038" y="2322513"/>
          <p14:tracePt t="94732" x="1704975" y="2322513"/>
          <p14:tracePt t="94740" x="1704975" y="2312988"/>
          <p14:tracePt t="94876" x="1714500" y="2303463"/>
          <p14:tracePt t="94996" x="1724025" y="2312988"/>
          <p14:tracePt t="95004" x="1724025" y="2322513"/>
          <p14:tracePt t="95012" x="1724025" y="2330450"/>
          <p14:tracePt t="95024" x="1724025" y="2339975"/>
          <p14:tracePt t="95040" x="1724025" y="2366963"/>
          <p14:tracePt t="95057" x="1724025" y="2384425"/>
          <p14:tracePt t="95074" x="1724025" y="2393950"/>
          <p14:tracePt t="95092" x="1724025" y="2401888"/>
          <p14:tracePt t="95107" x="1724025" y="2411413"/>
          <p14:tracePt t="95124" x="1724025" y="2419350"/>
          <p14:tracePt t="95156" x="1724025" y="2428875"/>
          <p14:tracePt t="95188" x="1724025" y="2438400"/>
          <p14:tracePt t="95220" x="1724025" y="2446338"/>
          <p14:tracePt t="95236" x="1724025" y="2455863"/>
          <p14:tracePt t="95260" x="1724025" y="2465388"/>
          <p14:tracePt t="95269" x="1724025" y="2473325"/>
          <p14:tracePt t="95293" x="1724025" y="2482850"/>
          <p14:tracePt t="95316" x="1724025" y="2490788"/>
          <p14:tracePt t="96580" x="1724025" y="2482850"/>
          <p14:tracePt t="96596" x="1724025" y="2473325"/>
          <p14:tracePt t="96620" x="1724025" y="2455863"/>
          <p14:tracePt t="96644" x="1724025" y="2446338"/>
          <p14:tracePt t="96668" x="1724025" y="2438400"/>
          <p14:tracePt t="96692" x="1724025" y="2428875"/>
          <p14:tracePt t="96708" x="1724025" y="2419350"/>
          <p14:tracePt t="96732" x="1724025" y="2411413"/>
          <p14:tracePt t="96748" x="1731963" y="2411413"/>
          <p14:tracePt t="96948" x="1731963" y="2401888"/>
          <p14:tracePt t="96980" x="1731963" y="2393950"/>
          <p14:tracePt t="96988" x="1741488" y="2384425"/>
          <p14:tracePt t="96997" x="1741488" y="2374900"/>
          <p14:tracePt t="97012" x="1741488" y="2347913"/>
          <p14:tracePt t="97029" x="1741488" y="2303463"/>
          <p14:tracePt t="97045" x="1741488" y="2268538"/>
          <p14:tracePt t="97062" x="1741488" y="2224088"/>
          <p14:tracePt t="97079" x="1741488" y="2187575"/>
          <p14:tracePt t="97095" x="1741488" y="2152650"/>
          <p14:tracePt t="97112" x="1741488" y="2116138"/>
          <p14:tracePt t="97129" x="1724025" y="2081213"/>
          <p14:tracePt t="97145" x="1704975" y="2044700"/>
          <p14:tracePt t="97162" x="1687513" y="2009775"/>
          <p14:tracePt t="97179" x="1679575" y="1955800"/>
          <p14:tracePt t="97196" x="1670050" y="1857375"/>
          <p14:tracePt t="97212" x="1670050" y="1812925"/>
          <p14:tracePt t="97229" x="1670050" y="1785938"/>
          <p14:tracePt t="97246" x="1670050" y="1751013"/>
          <p14:tracePt t="97262" x="1670050" y="1731963"/>
          <p14:tracePt t="97279" x="1670050" y="1704975"/>
          <p14:tracePt t="97296" x="1670050" y="1687513"/>
          <p14:tracePt t="97313" x="1679575" y="1679575"/>
          <p14:tracePt t="97332" x="1679575" y="1670050"/>
          <p14:tracePt t="97348" x="1679575" y="1660525"/>
          <p14:tracePt t="97364" x="1679575" y="1652588"/>
          <p14:tracePt t="97379" x="1687513" y="1633538"/>
          <p14:tracePt t="97396" x="1697038" y="1625600"/>
          <p14:tracePt t="97413" x="1704975" y="1616075"/>
          <p14:tracePt t="97446" x="1704975" y="1608138"/>
          <p14:tracePt t="97540" x="1704975" y="1616075"/>
          <p14:tracePt t="97549" x="1704975" y="1633538"/>
          <p14:tracePt t="97556" x="1704975" y="1643063"/>
          <p14:tracePt t="97565" x="1704975" y="1652588"/>
          <p14:tracePt t="97580" x="1704975" y="1697038"/>
          <p14:tracePt t="97597" x="1704975" y="1758950"/>
          <p14:tracePt t="97613" x="1704975" y="1847850"/>
          <p14:tracePt t="97630" x="1704975" y="1919288"/>
          <p14:tracePt t="97647" x="1704975" y="1955800"/>
          <p14:tracePt t="97663" x="1704975" y="1990725"/>
          <p14:tracePt t="97680" x="1704975" y="2017713"/>
          <p14:tracePt t="97697" x="1704975" y="2044700"/>
          <p14:tracePt t="97714" x="1704975" y="2116138"/>
          <p14:tracePt t="97730" x="1714500" y="2170113"/>
          <p14:tracePt t="97747" x="1724025" y="2224088"/>
          <p14:tracePt t="97764" x="1731963" y="2276475"/>
          <p14:tracePt t="97780" x="1731963" y="2312988"/>
          <p14:tracePt t="97797" x="1731963" y="2347913"/>
          <p14:tracePt t="97814" x="1731963" y="2393950"/>
          <p14:tracePt t="97830" x="1731963" y="2438400"/>
          <p14:tracePt t="97847" x="1731963" y="2482850"/>
          <p14:tracePt t="97864" x="1731963" y="2517775"/>
          <p14:tracePt t="97881" x="1731963" y="2536825"/>
          <p14:tracePt t="97897" x="1731963" y="2544763"/>
          <p14:tracePt t="97914" x="1731963" y="2554288"/>
          <p14:tracePt t="97947" x="1731963" y="2571750"/>
          <p14:tracePt t="97964" x="1731963" y="2581275"/>
          <p14:tracePt t="97997" x="1731963" y="2589213"/>
          <p14:tracePt t="98844" x="1731963" y="2598738"/>
          <p14:tracePt t="98852" x="1758950" y="2598738"/>
          <p14:tracePt t="98860" x="1785938" y="2581275"/>
          <p14:tracePt t="98868" x="1812925" y="2554288"/>
          <p14:tracePt t="98883" x="1847850" y="2536825"/>
          <p14:tracePt t="98900" x="1911350" y="2490788"/>
          <p14:tracePt t="98916" x="1928813" y="2482850"/>
          <p14:tracePt t="98933" x="1946275" y="2473325"/>
          <p14:tracePt t="98950" x="1955800" y="2473325"/>
          <p14:tracePt t="98966" x="1990725" y="2446338"/>
          <p14:tracePt t="98983" x="2054225" y="2419350"/>
          <p14:tracePt t="99000" x="2125663" y="2384425"/>
          <p14:tracePt t="99017" x="2187575" y="2357438"/>
          <p14:tracePt t="99033" x="2241550" y="2339975"/>
          <p14:tracePt t="99050" x="2268538" y="2330450"/>
          <p14:tracePt t="99067" x="2303463" y="2322513"/>
          <p14:tracePt t="99083" x="2347913" y="2303463"/>
          <p14:tracePt t="99100" x="2393950" y="2303463"/>
          <p14:tracePt t="99117" x="2411413" y="2303463"/>
          <p14:tracePt t="99134" x="2446338" y="2295525"/>
          <p14:tracePt t="99150" x="2490788" y="2295525"/>
          <p14:tracePt t="99167" x="2598738" y="2295525"/>
          <p14:tracePt t="99184" x="2705100" y="2295525"/>
          <p14:tracePt t="99200" x="2795588" y="2303463"/>
          <p14:tracePt t="99217" x="2830513" y="2312988"/>
          <p14:tracePt t="99234" x="2847975" y="2312988"/>
          <p14:tracePt t="99251" x="2894013" y="2330450"/>
          <p14:tracePt t="99267" x="2982913" y="2366963"/>
          <p14:tracePt t="99284" x="3241675" y="2455863"/>
          <p14:tracePt t="99301" x="3473450" y="2517775"/>
          <p14:tracePt t="99317" x="3643313" y="2571750"/>
          <p14:tracePt t="99334" x="3768725" y="2608263"/>
          <p14:tracePt t="99351" x="3813175" y="2616200"/>
          <p14:tracePt t="99367" x="3830638" y="2625725"/>
          <p14:tracePt t="99384" x="3848100" y="2625725"/>
          <p14:tracePt t="99401" x="3875088" y="2643188"/>
          <p14:tracePt t="99418" x="3902075" y="2652713"/>
          <p14:tracePt t="99434" x="3919538" y="2660650"/>
          <p14:tracePt t="99451" x="3929063" y="2670175"/>
          <p14:tracePt t="99508" x="3938588" y="2670175"/>
          <p14:tracePt t="99540" x="3946525" y="2670175"/>
          <p14:tracePt t="99988" x="3956050" y="2670175"/>
          <p14:tracePt t="99996" x="3965575" y="2670175"/>
          <p14:tracePt t="100012" x="3973513" y="2670175"/>
          <p14:tracePt t="100084" x="3983038" y="2670175"/>
          <p14:tracePt t="100092" x="3990975" y="2670175"/>
          <p14:tracePt t="100108" x="4000500" y="2670175"/>
          <p14:tracePt t="100119" x="4017963" y="2670175"/>
          <p14:tracePt t="100136" x="4027488" y="2670175"/>
          <p14:tracePt t="100172" x="4037013" y="2670175"/>
          <p14:tracePt t="100580" x="4044950" y="2670175"/>
          <p14:tracePt t="100596" x="4054475" y="2670175"/>
          <p14:tracePt t="100620" x="4062413" y="2670175"/>
          <p14:tracePt t="105220" x="4071938" y="2670175"/>
          <p14:tracePt t="105228" x="4081463" y="2670175"/>
          <p14:tracePt t="105244" x="4098925" y="2670175"/>
          <p14:tracePt t="105252" x="4108450" y="2670175"/>
          <p14:tracePt t="105268" x="4125913" y="2670175"/>
          <p14:tracePt t="105282" x="4133850" y="2660650"/>
          <p14:tracePt t="105299" x="4160838" y="2660650"/>
          <p14:tracePt t="105301" x="4187825" y="2660650"/>
          <p14:tracePt t="105317" x="4197350" y="2660650"/>
          <p14:tracePt t="105468" x="4205288" y="2652713"/>
          <p14:tracePt t="105484" x="4214813" y="2652713"/>
          <p14:tracePt t="105508" x="4224338" y="2652713"/>
          <p14:tracePt t="105572" x="4232275" y="2652713"/>
          <p14:tracePt t="105588" x="4232275" y="2643188"/>
          <p14:tracePt t="110652" x="4241800" y="2643188"/>
          <p14:tracePt t="110668" x="4251325" y="2643188"/>
          <p14:tracePt t="110692" x="4259263" y="2643188"/>
          <p14:tracePt t="110716" x="4268788" y="2643188"/>
          <p14:tracePt t="110724" x="4276725" y="2643188"/>
          <p14:tracePt t="110732" x="4286250" y="2643188"/>
          <p14:tracePt t="110745" x="4286250" y="2652713"/>
          <p14:tracePt t="110761" x="4303713" y="2652713"/>
          <p14:tracePt t="110778" x="4313238" y="2652713"/>
          <p14:tracePt t="110795" x="4322763" y="2652713"/>
          <p14:tracePt t="110812" x="4340225" y="2652713"/>
          <p14:tracePt t="110845" x="4348163" y="2660650"/>
          <p14:tracePt t="110877" x="4357688" y="2660650"/>
          <p14:tracePt t="110884" x="4367213" y="2660650"/>
          <p14:tracePt t="110906" x="4375150" y="2660650"/>
          <p14:tracePt t="110912" x="4384675" y="2660650"/>
          <p14:tracePt t="110928" x="4402138" y="2660650"/>
          <p14:tracePt t="110945" x="4446588" y="2660650"/>
          <p14:tracePt t="110962" x="4483100" y="2660650"/>
          <p14:tracePt t="110979" x="4510088" y="2660650"/>
          <p14:tracePt t="110995" x="4518025" y="2660650"/>
          <p14:tracePt t="111044" x="4527550" y="2660650"/>
          <p14:tracePt t="111076" x="4537075" y="2660650"/>
          <p14:tracePt t="111100" x="4545013" y="2660650"/>
          <p14:tracePt t="111188" x="4554538" y="2660650"/>
          <p14:tracePt t="111196" x="4562475" y="2660650"/>
          <p14:tracePt t="111308" x="4572000" y="2660650"/>
          <p14:tracePt t="111324" x="4589463" y="2660650"/>
          <p14:tracePt t="111340" x="4598988" y="2660650"/>
          <p14:tracePt t="111356" x="4608513" y="2670175"/>
          <p14:tracePt t="111404" x="4616450" y="2670175"/>
          <p14:tracePt t="111412" x="4625975" y="2670175"/>
          <p14:tracePt t="111420" x="4643438" y="2670175"/>
          <p14:tracePt t="111430" x="4660900" y="2670175"/>
          <p14:tracePt t="111446" x="4705350" y="2670175"/>
          <p14:tracePt t="111463" x="4741863" y="2670175"/>
          <p14:tracePt t="111480" x="4776788" y="2679700"/>
          <p14:tracePt t="111497" x="4786313" y="2679700"/>
          <p14:tracePt t="111513" x="4813300" y="2679700"/>
          <p14:tracePt t="111530" x="4848225" y="2687638"/>
          <p14:tracePt t="111547" x="4894263" y="2687638"/>
          <p14:tracePt t="111563" x="4973638" y="2687638"/>
          <p14:tracePt t="111580" x="5018088" y="2687638"/>
          <p14:tracePt t="111597" x="5045075" y="2687638"/>
          <p14:tracePt t="111613" x="5072063" y="2687638"/>
          <p14:tracePt t="111630" x="5108575" y="2697163"/>
          <p14:tracePt t="111647" x="5153025" y="2705100"/>
          <p14:tracePt t="111664" x="5187950" y="2705100"/>
          <p14:tracePt t="111680" x="5205413" y="2705100"/>
          <p14:tracePt t="111884" x="5214938" y="2705100"/>
          <p14:tracePt t="111964" x="5224463" y="2705100"/>
          <p14:tracePt t="114652" x="5232400" y="2705100"/>
          <p14:tracePt t="114660" x="5241925" y="2705100"/>
          <p14:tracePt t="114671" x="5259388" y="2705100"/>
          <p14:tracePt t="114687" x="5276850" y="2687638"/>
          <p14:tracePt t="114704" x="5322888" y="2679700"/>
          <p14:tracePt t="114721" x="5375275" y="2660650"/>
          <p14:tracePt t="114738" x="5446713" y="2643188"/>
          <p14:tracePt t="114755" x="5491163" y="2633663"/>
          <p14:tracePt t="114771" x="5527675" y="2625725"/>
          <p14:tracePt t="114788" x="5626100" y="2598738"/>
          <p14:tracePt t="114804" x="5688013" y="2589213"/>
          <p14:tracePt t="114821" x="5741988" y="2581275"/>
          <p14:tracePt t="114838" x="5776913" y="2581275"/>
          <p14:tracePt t="114855" x="5795963" y="2581275"/>
          <p14:tracePt t="114872" x="5813425" y="2581275"/>
          <p14:tracePt t="114888" x="5840413" y="2571750"/>
          <p14:tracePt t="114905" x="5884863" y="2562225"/>
          <p14:tracePt t="114921" x="5919788" y="2554288"/>
          <p14:tracePt t="114938" x="5946775" y="2544763"/>
          <p14:tracePt t="114955" x="5965825" y="2536825"/>
          <p14:tracePt t="115300" x="5973763" y="2536825"/>
          <p14:tracePt t="115356" x="5973763" y="2527300"/>
          <p14:tracePt t="115364" x="5973763" y="2517775"/>
          <p14:tracePt t="115380" x="5973763" y="2509838"/>
          <p14:tracePt t="115389" x="5973763" y="2500313"/>
          <p14:tracePt t="115406" x="5973763" y="2473325"/>
          <p14:tracePt t="115422" x="5973763" y="2455863"/>
          <p14:tracePt t="115439" x="5973763" y="2428875"/>
          <p14:tracePt t="115456" x="5965825" y="2411413"/>
          <p14:tracePt t="115473" x="5965825" y="2401888"/>
          <p14:tracePt t="115489" x="5956300" y="2384425"/>
          <p14:tracePt t="115506" x="5956300" y="2366963"/>
          <p14:tracePt t="115523" x="5956300" y="2330450"/>
          <p14:tracePt t="115539" x="5946775" y="2286000"/>
          <p14:tracePt t="115556" x="5938838" y="2259013"/>
          <p14:tracePt t="115573" x="5929313" y="2241550"/>
          <p14:tracePt t="115590" x="5929313" y="2232025"/>
          <p14:tracePt t="115606" x="5929313" y="2224088"/>
          <p14:tracePt t="115623" x="5929313" y="2214563"/>
          <p14:tracePt t="115640" x="5929313" y="2205038"/>
          <p14:tracePt t="115656" x="5929313" y="2187575"/>
          <p14:tracePt t="115673" x="5929313" y="2179638"/>
          <p14:tracePt t="115690" x="5929313" y="2170113"/>
          <p14:tracePt t="115707" x="5929313" y="2160588"/>
          <p14:tracePt t="115723" x="5929313" y="2143125"/>
          <p14:tracePt t="115740" x="5929313" y="2133600"/>
          <p14:tracePt t="115757" x="5938838" y="2125663"/>
          <p14:tracePt t="115773" x="5956300" y="2098675"/>
          <p14:tracePt t="115790" x="5956300" y="2089150"/>
          <p14:tracePt t="115807" x="5965825" y="2081213"/>
          <p14:tracePt t="115824" x="5973763" y="2071688"/>
          <p14:tracePt t="115857" x="5991225" y="2062163"/>
          <p14:tracePt t="115891" x="5991225" y="2054225"/>
          <p14:tracePt t="115907" x="6010275" y="2054225"/>
          <p14:tracePt t="115924" x="6010275" y="2044700"/>
          <p14:tracePt t="115940" x="6018213" y="2044700"/>
          <p14:tracePt t="115957" x="6027738" y="2036763"/>
          <p14:tracePt t="115974" x="6045200" y="2027238"/>
          <p14:tracePt t="115991" x="6072188" y="2027238"/>
          <p14:tracePt t="116007" x="6089650" y="2027238"/>
          <p14:tracePt t="116024" x="6099175" y="2027238"/>
          <p14:tracePt t="116041" x="6116638" y="2017713"/>
          <p14:tracePt t="116057" x="6126163" y="2017713"/>
          <p14:tracePt t="116074" x="6153150" y="2017713"/>
          <p14:tracePt t="116091" x="6180138" y="2017713"/>
          <p14:tracePt t="116108" x="6205538" y="2017713"/>
          <p14:tracePt t="116141" x="6215063" y="2017713"/>
          <p14:tracePt t="116158" x="6215063" y="2027238"/>
          <p14:tracePt t="116174" x="6242050" y="2044700"/>
          <p14:tracePt t="116191" x="6276975" y="2062163"/>
          <p14:tracePt t="116208" x="6303963" y="2081213"/>
          <p14:tracePt t="116224" x="6330950" y="2098675"/>
          <p14:tracePt t="116241" x="6340475" y="2098675"/>
          <p14:tracePt t="116258" x="6340475" y="2108200"/>
          <p14:tracePt t="116275" x="6357938" y="2125663"/>
          <p14:tracePt t="116291" x="6394450" y="2160588"/>
          <p14:tracePt t="116308" x="6411913" y="2179638"/>
          <p14:tracePt t="116325" x="6419850" y="2187575"/>
          <p14:tracePt t="116341" x="6429375" y="2187575"/>
          <p14:tracePt t="116358" x="6429375" y="2205038"/>
          <p14:tracePt t="116375" x="6446838" y="2224088"/>
          <p14:tracePt t="116408" x="6456363" y="2232025"/>
          <p14:tracePt t="116425" x="6456363" y="2241550"/>
          <p14:tracePt t="116442" x="6465888" y="2241550"/>
          <p14:tracePt t="116458" x="6465888" y="2251075"/>
          <p14:tracePt t="116475" x="6465888" y="2268538"/>
          <p14:tracePt t="116492" x="6483350" y="2295525"/>
          <p14:tracePt t="116508" x="6491288" y="2303463"/>
          <p14:tracePt t="116525" x="6500813" y="2330450"/>
          <p14:tracePt t="116542" x="6510338" y="2347913"/>
          <p14:tracePt t="116559" x="6518275" y="2384425"/>
          <p14:tracePt t="116575" x="6527800" y="2428875"/>
          <p14:tracePt t="116592" x="6537325" y="2500313"/>
          <p14:tracePt t="116609" x="6554788" y="2562225"/>
          <p14:tracePt t="116625" x="6554788" y="2679700"/>
          <p14:tracePt t="116642" x="6572250" y="2759075"/>
          <p14:tracePt t="116659" x="6581775" y="2830513"/>
          <p14:tracePt t="116676" x="6589713" y="2894013"/>
          <p14:tracePt t="116692" x="6589713" y="2955925"/>
          <p14:tracePt t="116709" x="6589713" y="3044825"/>
          <p14:tracePt t="116726" x="6589713" y="3133725"/>
          <p14:tracePt t="116742" x="6589713" y="3224213"/>
          <p14:tracePt t="116759" x="6589713" y="3268663"/>
          <p14:tracePt t="116776" x="6589713" y="3303588"/>
          <p14:tracePt t="116793" x="6589713" y="3340100"/>
          <p14:tracePt t="116809" x="6589713" y="3357563"/>
          <p14:tracePt t="116826" x="6589713" y="3411538"/>
          <p14:tracePt t="116843" x="6589713" y="3473450"/>
          <p14:tracePt t="116845" x="6589713" y="3500438"/>
          <p14:tracePt t="116859" x="6589713" y="3536950"/>
          <p14:tracePt t="116876" x="6589713" y="3554413"/>
          <p14:tracePt t="116893" x="6589713" y="3562350"/>
          <p14:tracePt t="116909" x="6589713" y="3589338"/>
          <p14:tracePt t="116926" x="6589713" y="3608388"/>
          <p14:tracePt t="116943" x="6589713" y="3643313"/>
          <p14:tracePt t="116960" x="6589713" y="3687763"/>
          <p14:tracePt t="116976" x="6581775" y="3741738"/>
          <p14:tracePt t="116993" x="6554788" y="3795713"/>
          <p14:tracePt t="117010" x="6537325" y="3830638"/>
          <p14:tracePt t="117027" x="6527800" y="3857625"/>
          <p14:tracePt t="117043" x="6527800" y="3867150"/>
          <p14:tracePt t="117060" x="6527800" y="3875088"/>
          <p14:tracePt t="117077" x="6518275" y="3884613"/>
          <p14:tracePt t="117093" x="6510338" y="3911600"/>
          <p14:tracePt t="117110" x="6500813" y="3946525"/>
          <p14:tracePt t="117127" x="6491288" y="3983038"/>
          <p14:tracePt t="117143" x="6483350" y="4010025"/>
          <p14:tracePt t="117160" x="6483350" y="4017963"/>
          <p14:tracePt t="117177" x="6473825" y="4027488"/>
          <p14:tracePt t="117210" x="6473825" y="4044950"/>
          <p14:tracePt t="117244" x="6465888" y="4062413"/>
          <p14:tracePt t="117260" x="6465888" y="4071938"/>
          <p14:tracePt t="117300" x="6465888" y="4081463"/>
          <p14:tracePt t="117324" x="6456363" y="4089400"/>
          <p14:tracePt t="117356" x="6446838" y="4098925"/>
          <p14:tracePt t="117412" x="6446838" y="4108450"/>
          <p14:tracePt t="117444" x="6446838" y="4116388"/>
          <p14:tracePt t="117452" x="6446838" y="4133850"/>
          <p14:tracePt t="117461" x="6446838" y="4152900"/>
          <p14:tracePt t="117477" x="6446838" y="4197350"/>
          <p14:tracePt t="117494" x="6446838" y="4251325"/>
          <p14:tracePt t="117511" x="6446838" y="4276725"/>
          <p14:tracePt t="119980" x="6446838" y="4286250"/>
          <p14:tracePt t="119996" x="6456363" y="4286250"/>
          <p14:tracePt t="120012" x="6465888" y="4276725"/>
          <p14:tracePt t="120044" x="6473825" y="4268788"/>
          <p14:tracePt t="120068" x="6483350" y="4268788"/>
          <p14:tracePt t="120084" x="6491288" y="4268788"/>
          <p14:tracePt t="120092" x="6491288" y="4259263"/>
          <p14:tracePt t="120101" x="6500813" y="4259263"/>
          <p14:tracePt t="120124" x="6510338" y="4259263"/>
          <p14:tracePt t="120134" x="6510338" y="4251325"/>
          <p14:tracePt t="120151" x="6527800" y="4241800"/>
          <p14:tracePt t="120196" x="6537325" y="4241800"/>
          <p14:tracePt t="120212" x="6545263" y="4241800"/>
          <p14:tracePt t="120220" x="6554788" y="4232275"/>
          <p14:tracePt t="120236" x="6562725" y="4232275"/>
          <p14:tracePt t="120244" x="6572250" y="4232275"/>
          <p14:tracePt t="120260" x="6581775" y="4232275"/>
          <p14:tracePt t="120268" x="6589713" y="4232275"/>
          <p14:tracePt t="120308" x="6599238" y="4224338"/>
          <p14:tracePt t="125844" x="6626225" y="4214813"/>
          <p14:tracePt t="125852" x="6626225" y="4205288"/>
          <p14:tracePt t="125864" x="6634163" y="4197350"/>
          <p14:tracePt t="125881" x="6643688" y="4160838"/>
          <p14:tracePt t="125898" x="6653213" y="4143375"/>
          <p14:tracePt t="125915" x="6661150" y="4133850"/>
          <p14:tracePt t="125931" x="6661150" y="4108450"/>
          <p14:tracePt t="125948" x="6661150" y="4089400"/>
          <p14:tracePt t="125964" x="6670675" y="4044950"/>
          <p14:tracePt t="125981" x="6680200" y="3990975"/>
          <p14:tracePt t="125998" x="6715125" y="3929063"/>
          <p14:tracePt t="126015" x="6732588" y="3875088"/>
          <p14:tracePt t="126031" x="6732588" y="3830638"/>
          <p14:tracePt t="126048" x="6732588" y="3795713"/>
          <p14:tracePt t="126065" x="6732588" y="3768725"/>
          <p14:tracePt t="126081" x="6732588" y="3741738"/>
          <p14:tracePt t="126098" x="6732588" y="3697288"/>
          <p14:tracePt t="126115" x="6732588" y="3670300"/>
          <p14:tracePt t="126132" x="6724650" y="3598863"/>
          <p14:tracePt t="126148" x="6715125" y="3562350"/>
          <p14:tracePt t="126165" x="6715125" y="3536950"/>
          <p14:tracePt t="126182" x="6715125" y="3509963"/>
          <p14:tracePt t="126198" x="6715125" y="3482975"/>
          <p14:tracePt t="126215" x="6715125" y="3465513"/>
          <p14:tracePt t="126232" x="6705600" y="3438525"/>
          <p14:tracePt t="126248" x="6697663" y="3419475"/>
          <p14:tracePt t="126265" x="6697663" y="3402013"/>
          <p14:tracePt t="126282" x="6688138" y="3375025"/>
          <p14:tracePt t="126299" x="6680200" y="3348038"/>
          <p14:tracePt t="126315" x="6680200" y="3313113"/>
          <p14:tracePt t="126332" x="6680200" y="3303588"/>
          <p14:tracePt t="126349" x="6680200" y="3286125"/>
          <p14:tracePt t="126365" x="6680200" y="3259138"/>
          <p14:tracePt t="126382" x="6680200" y="3251200"/>
          <p14:tracePt t="126399" x="6680200" y="3205163"/>
          <p14:tracePt t="126416" x="6680200" y="3179763"/>
          <p14:tracePt t="126432" x="6680200" y="3143250"/>
          <p14:tracePt t="126449" x="6680200" y="3116263"/>
          <p14:tracePt t="126466" x="6680200" y="3089275"/>
          <p14:tracePt t="126483" x="6680200" y="3071813"/>
          <p14:tracePt t="126499" x="6670675" y="3044825"/>
          <p14:tracePt t="126516" x="6670675" y="3027363"/>
          <p14:tracePt t="126533" x="6670675" y="3017838"/>
          <p14:tracePt t="126549" x="6670675" y="3009900"/>
          <p14:tracePt t="126566" x="6670675" y="3000375"/>
          <p14:tracePt t="126599" x="6670675" y="2990850"/>
          <p14:tracePt t="126653" x="6661150" y="2982913"/>
          <p14:tracePt t="127188" x="6661150" y="2955925"/>
          <p14:tracePt t="127196" x="6661150" y="2928938"/>
          <p14:tracePt t="127203" x="6653213" y="2901950"/>
          <p14:tracePt t="127217" x="6653213" y="2874963"/>
          <p14:tracePt t="127234" x="6634163" y="2847975"/>
          <p14:tracePt t="127251" x="6634163" y="2822575"/>
          <p14:tracePt t="127268" x="6626225" y="2786063"/>
          <p14:tracePt t="127284" x="6626225" y="2751138"/>
          <p14:tracePt t="127301" x="6626225" y="2697163"/>
          <p14:tracePt t="127318" x="6626225" y="2608263"/>
          <p14:tracePt t="127334" x="6626225" y="2527300"/>
          <p14:tracePt t="127351" x="6626225" y="2438400"/>
          <p14:tracePt t="127368" x="6626225" y="2374900"/>
          <p14:tracePt t="127385" x="6626225" y="2330450"/>
          <p14:tracePt t="127387" x="6626225" y="2322513"/>
          <p14:tracePt t="127401" x="6626225" y="2303463"/>
          <p14:tracePt t="127418" x="6616700" y="2268538"/>
          <p14:tracePt t="127435" x="6616700" y="2232025"/>
          <p14:tracePt t="127451" x="6608763" y="2160588"/>
          <p14:tracePt t="127468" x="6608763" y="2133600"/>
          <p14:tracePt t="127485" x="6608763" y="2125663"/>
          <p14:tracePt t="127501" x="6608763" y="2116138"/>
          <p14:tracePt t="127636" x="6599238" y="2116138"/>
          <p14:tracePt t="127652" x="6599238" y="2133600"/>
          <p14:tracePt t="127660" x="6589713" y="2160588"/>
          <p14:tracePt t="127668" x="6589713" y="2179638"/>
          <p14:tracePt t="127685" x="6581775" y="2205038"/>
          <p14:tracePt t="127702" x="6581775" y="2232025"/>
          <p14:tracePt t="127719" x="6581775" y="2251075"/>
          <p14:tracePt t="127735" x="6581775" y="2276475"/>
          <p14:tracePt t="127752" x="6572250" y="2303463"/>
          <p14:tracePt t="127769" x="6572250" y="2347913"/>
          <p14:tracePt t="127785" x="6562725" y="2374900"/>
          <p14:tracePt t="127802" x="6562725" y="2411413"/>
          <p14:tracePt t="127819" x="6562725" y="2428875"/>
          <p14:tracePt t="127836" x="6562725" y="2473325"/>
          <p14:tracePt t="127852" x="6562725" y="2490788"/>
          <p14:tracePt t="127869" x="6562725" y="2527300"/>
          <p14:tracePt t="127886" x="6562725" y="2544763"/>
          <p14:tracePt t="127902" x="6562725" y="2581275"/>
          <p14:tracePt t="127919" x="6562725" y="2608263"/>
          <p14:tracePt t="127936" x="6562725" y="2643188"/>
          <p14:tracePt t="127953" x="6562725" y="2670175"/>
          <p14:tracePt t="127969" x="6562725" y="2697163"/>
          <p14:tracePt t="127986" x="6562725" y="2732088"/>
          <p14:tracePt t="128003" x="6562725" y="2768600"/>
          <p14:tracePt t="128019" x="6562725" y="2813050"/>
          <p14:tracePt t="128036" x="6562725" y="2830513"/>
          <p14:tracePt t="128053" x="6562725" y="2840038"/>
          <p14:tracePt t="128070" x="6562725" y="2867025"/>
          <p14:tracePt t="128086" x="6562725" y="2884488"/>
          <p14:tracePt t="128103" x="6562725" y="2919413"/>
          <p14:tracePt t="128120" x="6562725" y="2965450"/>
          <p14:tracePt t="128136" x="6562725" y="2990850"/>
          <p14:tracePt t="128153" x="6562725" y="3009900"/>
          <p14:tracePt t="128170" x="6562725" y="3027363"/>
          <p14:tracePt t="128187" x="6562725" y="3036888"/>
          <p14:tracePt t="128203" x="6562725" y="3044825"/>
          <p14:tracePt t="128220" x="6562725" y="3054350"/>
          <p14:tracePt t="128237" x="6562725" y="3071813"/>
          <p14:tracePt t="128270" x="6562725" y="3081338"/>
          <p14:tracePt t="128300" x="6562725" y="3089275"/>
          <p14:tracePt t="128420" x="6562725" y="3098800"/>
          <p14:tracePt t="128836" x="6562725" y="3108325"/>
          <p14:tracePt t="128860" x="6562725" y="3116263"/>
          <p14:tracePt t="128884" x="6562725" y="3125788"/>
          <p14:tracePt t="128908" x="6554788" y="3133725"/>
          <p14:tracePt t="128917" x="6554788" y="3143250"/>
          <p14:tracePt t="128964" x="6554788" y="3152775"/>
          <p14:tracePt t="128972" x="6545263" y="3152775"/>
          <p14:tracePt t="129356" x="6545263" y="3160713"/>
          <p14:tracePt t="129364" x="6554788" y="3179763"/>
          <p14:tracePt t="129373" x="6562725" y="3179763"/>
          <p14:tracePt t="129389" x="6589713" y="3197225"/>
          <p14:tracePt t="129406" x="6608763" y="3205163"/>
          <p14:tracePt t="129423" x="6634163" y="3214688"/>
          <p14:tracePt t="129439" x="6653213" y="3224213"/>
          <p14:tracePt t="129456" x="6680200" y="3224213"/>
          <p14:tracePt t="129473" x="6705600" y="3232150"/>
          <p14:tracePt t="129489" x="6751638" y="3241675"/>
          <p14:tracePt t="129507" x="6796088" y="3259138"/>
          <p14:tracePt t="129523" x="6831013" y="3268663"/>
          <p14:tracePt t="129540" x="6858000" y="3276600"/>
          <p14:tracePt t="129556" x="6875463" y="3286125"/>
          <p14:tracePt t="129573" x="6902450" y="3286125"/>
          <p14:tracePt t="129590" x="6938963" y="3295650"/>
          <p14:tracePt t="129607" x="6983413" y="3303588"/>
          <p14:tracePt t="129623" x="7037388" y="3313113"/>
          <p14:tracePt t="129640" x="7045325" y="3313113"/>
          <p14:tracePt t="129657" x="7081838" y="3322638"/>
          <p14:tracePt t="129673" x="7089775" y="3322638"/>
          <p14:tracePt t="129690" x="7116763" y="3330575"/>
          <p14:tracePt t="129707" x="7134225" y="3330575"/>
          <p14:tracePt t="129723" x="7161213" y="3330575"/>
          <p14:tracePt t="129740" x="7180263" y="3330575"/>
          <p14:tracePt t="129774" x="7197725" y="3330575"/>
          <p14:tracePt t="129790" x="7215188" y="3330575"/>
          <p14:tracePt t="129807" x="7259638" y="3313113"/>
          <p14:tracePt t="129824" x="7304088" y="3303588"/>
          <p14:tracePt t="129840" x="7348538" y="3286125"/>
          <p14:tracePt t="129857" x="7385050" y="3268663"/>
          <p14:tracePt t="129874" x="7402513" y="3259138"/>
          <p14:tracePt t="129891" x="7402513" y="3251200"/>
          <p14:tracePt t="129907" x="7439025" y="3232150"/>
          <p14:tracePt t="129924" x="7483475" y="3205163"/>
          <p14:tracePt t="129941" x="7527925" y="3179763"/>
          <p14:tracePt t="129957" x="7562850" y="3152775"/>
          <p14:tracePt t="129974" x="7599363" y="3116263"/>
          <p14:tracePt t="129991" x="7634288" y="3071813"/>
          <p14:tracePt t="130007" x="7680325" y="3017838"/>
          <p14:tracePt t="130024" x="7732713" y="2946400"/>
          <p14:tracePt t="130041" x="7759700" y="2911475"/>
          <p14:tracePt t="130058" x="7786688" y="2867025"/>
          <p14:tracePt t="130074" x="7813675" y="2822575"/>
          <p14:tracePt t="130091" x="7848600" y="2741613"/>
          <p14:tracePt t="130108" x="7875588" y="2697163"/>
          <p14:tracePt t="130124" x="7902575" y="2643188"/>
          <p14:tracePt t="130141" x="7929563" y="2598738"/>
          <p14:tracePt t="130158" x="7966075" y="2527300"/>
          <p14:tracePt t="130175" x="7991475" y="2455863"/>
          <p14:tracePt t="130191" x="8018463" y="2384425"/>
          <p14:tracePt t="130208" x="8045450" y="2330450"/>
          <p14:tracePt t="130225" x="8062913" y="2276475"/>
          <p14:tracePt t="130241" x="8081963" y="2259013"/>
          <p14:tracePt t="130258" x="8081963" y="2232025"/>
          <p14:tracePt t="130275" x="8099425" y="2205038"/>
          <p14:tracePt t="130291" x="8099425" y="2197100"/>
          <p14:tracePt t="130308" x="8108950" y="2179638"/>
          <p14:tracePt t="130325" x="8108950" y="2170113"/>
          <p14:tracePt t="130342" x="8116888" y="2160588"/>
          <p14:tracePt t="130358" x="8126413" y="2133600"/>
          <p14:tracePt t="130375" x="8143875" y="2116138"/>
          <p14:tracePt t="130392" x="8143875" y="2108200"/>
          <p14:tracePt t="130408" x="8153400" y="2098675"/>
          <p14:tracePt t="130427" x="8153400" y="2089150"/>
          <p14:tracePt t="130452" x="8153400" y="2081213"/>
          <p14:tracePt t="132268" x="8161338" y="2081213"/>
          <p14:tracePt t="132276" x="8180388" y="2071688"/>
          <p14:tracePt t="132284" x="8251825" y="2071688"/>
          <p14:tracePt t="132296" x="8340725" y="2071688"/>
          <p14:tracePt t="132313" x="8447088" y="2071688"/>
          <p14:tracePt t="132330" x="8501063" y="2071688"/>
          <p14:tracePt t="132347" x="8528050" y="2071688"/>
          <p14:tracePt t="132363" x="8555038" y="2071688"/>
          <p14:tracePt t="132380" x="8582025" y="2081213"/>
          <p14:tracePt t="132397" x="8643938" y="2108200"/>
          <p14:tracePt t="132413" x="8715375" y="2133600"/>
          <p14:tracePt t="132430" x="8769350" y="2152650"/>
          <p14:tracePt t="132447" x="8813800" y="2170113"/>
          <p14:tracePt t="132463" x="8823325" y="2179638"/>
          <p14:tracePt t="132516" x="8831263" y="2187575"/>
          <p14:tracePt t="132524" x="8840788" y="2197100"/>
          <p14:tracePt t="132532" x="8840788" y="2205038"/>
          <p14:tracePt t="132547" x="8840788" y="2214563"/>
          <p14:tracePt t="132564" x="8848725" y="2232025"/>
          <p14:tracePt t="132597" x="8848725" y="2241550"/>
          <p14:tracePt t="132614" x="8848725" y="2251075"/>
          <p14:tracePt t="132630" x="8848725" y="2259013"/>
          <p14:tracePt t="132647" x="8848725" y="2268538"/>
          <p14:tracePt t="132664" x="8848725" y="2286000"/>
          <p14:tracePt t="132681" x="8848725" y="2295525"/>
          <p14:tracePt t="132697" x="8840788" y="2322513"/>
          <p14:tracePt t="132714" x="8831263" y="2339975"/>
          <p14:tracePt t="132731" x="8813800" y="2384425"/>
          <p14:tracePt t="132747" x="8796338" y="2428875"/>
          <p14:tracePt t="132764" x="8786813" y="2446338"/>
          <p14:tracePt t="132781" x="8777288" y="2455863"/>
          <p14:tracePt t="132798" x="8769350" y="2465388"/>
          <p14:tracePt t="132814" x="8769350" y="2473325"/>
          <p14:tracePt t="132831" x="8759825" y="2482850"/>
          <p14:tracePt t="132848" x="8751888" y="2500313"/>
          <p14:tracePt t="132864" x="8751888" y="2509838"/>
          <p14:tracePt t="132881" x="8742363" y="2527300"/>
          <p14:tracePt t="132898" x="8732838" y="2544763"/>
          <p14:tracePt t="132915" x="8715375" y="2581275"/>
          <p14:tracePt t="132931" x="8715375" y="2598738"/>
          <p14:tracePt t="132948" x="8697913" y="2616200"/>
          <p14:tracePt t="132965" x="8697913" y="2625725"/>
          <p14:tracePt t="132981" x="8697913" y="2643188"/>
          <p14:tracePt t="132998" x="8688388" y="2670175"/>
          <p14:tracePt t="133015" x="8688388" y="2705100"/>
          <p14:tracePt t="133031" x="8670925" y="2759075"/>
          <p14:tracePt t="133048" x="8670925" y="2776538"/>
          <p14:tracePt t="133065" x="8670925" y="2795588"/>
          <p14:tracePt t="133082" x="8670925" y="2813050"/>
          <p14:tracePt t="133099" x="8670925" y="2822575"/>
          <p14:tracePt t="133115" x="8661400" y="2830513"/>
          <p14:tracePt t="133132" x="8661400" y="2867025"/>
          <p14:tracePt t="133148" x="8661400" y="2874963"/>
          <p14:tracePt t="133165" x="8661400" y="2901950"/>
          <p14:tracePt t="133182" x="8653463" y="2911475"/>
          <p14:tracePt t="133198" x="8643938" y="2928938"/>
          <p14:tracePt t="133232" x="8643938" y="2946400"/>
          <p14:tracePt t="133265" x="8634413" y="2946400"/>
          <p14:tracePt t="133282" x="8634413" y="2955925"/>
          <p14:tracePt t="133299" x="8634413" y="2965450"/>
          <p14:tracePt t="133324" x="8626475" y="2965450"/>
          <p14:tracePt t="134540" x="8626475" y="2938463"/>
          <p14:tracePt t="134548" x="8643938" y="2874963"/>
          <p14:tracePt t="134556" x="8661400" y="2830513"/>
          <p14:tracePt t="134568" x="8670925" y="2786063"/>
          <p14:tracePt t="134585" x="8705850" y="2687638"/>
          <p14:tracePt t="134602" x="8732838" y="2571750"/>
          <p14:tracePt t="134619" x="8751888" y="2482850"/>
          <p14:tracePt t="134635" x="8751888" y="2384425"/>
          <p14:tracePt t="134652" x="8751888" y="2339975"/>
          <p14:tracePt t="134669" x="8751888" y="2303463"/>
          <p14:tracePt t="134685" x="8751888" y="2268538"/>
          <p14:tracePt t="134702" x="8751888" y="2241550"/>
          <p14:tracePt t="134719" x="8751888" y="2224088"/>
          <p14:tracePt t="134735" x="8751888" y="2214563"/>
          <p14:tracePt t="134752" x="8751888" y="2205038"/>
          <p14:tracePt t="134884" x="8751888" y="2224088"/>
          <p14:tracePt t="134892" x="8751888" y="2268538"/>
          <p14:tracePt t="134903" x="8751888" y="2303463"/>
          <p14:tracePt t="134919" x="8751888" y="2374900"/>
          <p14:tracePt t="134936" x="8751888" y="2428875"/>
          <p14:tracePt t="134953" x="8751888" y="2490788"/>
          <p14:tracePt t="134969" x="8751888" y="2536825"/>
          <p14:tracePt t="134986" x="8751888" y="2581275"/>
          <p14:tracePt t="135003" x="8751888" y="2633663"/>
          <p14:tracePt t="135020" x="8742363" y="2697163"/>
          <p14:tracePt t="135036" x="8742363" y="2732088"/>
          <p14:tracePt t="135053" x="8732838" y="2759075"/>
          <p14:tracePt t="135070" x="8724900" y="2786063"/>
          <p14:tracePt t="135086" x="8724900" y="2795588"/>
          <p14:tracePt t="135103" x="8715375" y="2813050"/>
          <p14:tracePt t="135136" x="8715375" y="2822575"/>
          <p14:tracePt t="135153" x="8715375" y="2830513"/>
          <p14:tracePt t="135170" x="8715375" y="2840038"/>
          <p14:tracePt t="135187" x="8715375" y="2847975"/>
          <p14:tracePt t="135203" x="8715375" y="2867025"/>
          <p14:tracePt t="135220" x="8715375" y="2874963"/>
          <p14:tracePt t="135237" x="8715375" y="2884488"/>
          <p14:tracePt t="135253" x="8715375" y="2894013"/>
          <p14:tracePt t="135287" x="8705850" y="2901950"/>
          <p14:tracePt t="135303" x="8705850" y="2911475"/>
          <p14:tracePt t="135324" x="8705850" y="2928938"/>
          <p14:tracePt t="135636" x="8697913" y="2938463"/>
          <p14:tracePt t="135668" x="8697913" y="2946400"/>
          <p14:tracePt t="135684" x="8697913" y="2955925"/>
          <p14:tracePt t="135699" x="8688388" y="2965450"/>
          <p14:tracePt t="135716" x="8688388" y="2973388"/>
          <p14:tracePt t="135723" x="8688388" y="2982913"/>
          <p14:tracePt t="135740" x="8688388" y="2990850"/>
          <p14:tracePt t="135757" x="8688388" y="3000375"/>
          <p14:tracePt t="135772" x="8688388" y="3017838"/>
          <p14:tracePt t="135788" x="8688388" y="3027363"/>
          <p14:tracePt t="135805" x="8688388" y="3036888"/>
          <p14:tracePt t="135821" x="8688388" y="3044825"/>
          <p14:tracePt t="135838" x="8688388" y="3054350"/>
          <p14:tracePt t="135855" x="8688388" y="3062288"/>
          <p14:tracePt t="135872" x="8688388" y="3071813"/>
          <p14:tracePt t="135888" x="8688388" y="3081338"/>
          <p14:tracePt t="135907" x="8688388" y="3089275"/>
          <p14:tracePt t="135948" x="8688388" y="3098800"/>
          <p14:tracePt t="136020" x="8680450" y="3108325"/>
          <p14:tracePt t="136972" x="8680450" y="3116263"/>
          <p14:tracePt t="136988" x="8680450" y="3125788"/>
          <p14:tracePt t="136996" x="8680450" y="3133725"/>
          <p14:tracePt t="137008" x="8680450" y="3143250"/>
          <p14:tracePt t="137024" x="8688388" y="3152775"/>
          <p14:tracePt t="137041" x="8697913" y="3170238"/>
          <p14:tracePt t="137058" x="8705850" y="3179763"/>
          <p14:tracePt t="137075" x="8715375" y="3187700"/>
          <p14:tracePt t="137091" x="8732838" y="3214688"/>
          <p14:tracePt t="137108" x="8732838" y="3224213"/>
          <p14:tracePt t="137125" x="8742363" y="3241675"/>
          <p14:tracePt t="137141" x="8751888" y="3259138"/>
          <p14:tracePt t="137158" x="8759825" y="3268663"/>
          <p14:tracePt t="137175" x="8759825" y="3286125"/>
          <p14:tracePt t="137191" x="8759825" y="3295650"/>
          <p14:tracePt t="137208" x="8769350" y="3313113"/>
          <p14:tracePt t="137225" x="8777288" y="3330575"/>
          <p14:tracePt t="137241" x="8777288" y="3357563"/>
          <p14:tracePt t="137259" x="8777288" y="3384550"/>
          <p14:tracePt t="137275" x="8777288" y="3402013"/>
          <p14:tracePt t="137292" x="8777288" y="3411538"/>
          <p14:tracePt t="137308" x="8777288" y="3419475"/>
          <p14:tracePt t="137325" x="8777288" y="3438525"/>
          <p14:tracePt t="137342" x="8777288" y="3446463"/>
          <p14:tracePt t="137375" x="8777288" y="3465513"/>
          <p14:tracePt t="137409" x="8777288" y="3473450"/>
          <p14:tracePt t="137436" x="8777288" y="3482975"/>
          <p14:tracePt t="137452" x="8777288" y="3490913"/>
          <p14:tracePt t="140332" x="8777288" y="3500438"/>
          <p14:tracePt t="141780" x="8777288" y="3509963"/>
          <p14:tracePt t="141788" x="8786813" y="3509963"/>
          <p14:tracePt t="141796" x="8804275" y="3509963"/>
          <p14:tracePt t="141805" x="8823325" y="3509963"/>
          <p14:tracePt t="141819" x="8867775" y="3517900"/>
          <p14:tracePt t="141836" x="8902700" y="3527425"/>
          <p14:tracePt t="141852" x="8947150" y="3536950"/>
          <p14:tracePt t="141869" x="8983663" y="3544888"/>
          <p14:tracePt t="141886" x="9028113" y="3544888"/>
          <p14:tracePt t="141903" x="9072563" y="3544888"/>
          <p14:tracePt t="141919" x="9144000" y="3544888"/>
          <p14:tracePt t="141936" x="9215438" y="3544888"/>
          <p14:tracePt t="141953" x="9269413" y="3544888"/>
          <p14:tracePt t="141956" x="9296400" y="3544888"/>
          <p14:tracePt t="141970" x="9304338" y="3544888"/>
          <p14:tracePt t="141986" x="9323388" y="3544888"/>
          <p14:tracePt t="142052" x="9331325" y="3544888"/>
          <p14:tracePt t="142060" x="9348788" y="3544888"/>
          <p14:tracePt t="142070" x="9358313" y="3544888"/>
          <p14:tracePt t="142086" x="9375775" y="3544888"/>
          <p14:tracePt t="142292" x="9385300" y="3544888"/>
          <p14:tracePt t="142316" x="9402763" y="3544888"/>
          <p14:tracePt t="142323" x="9412288" y="3544888"/>
          <p14:tracePt t="142331" x="9420225" y="3544888"/>
          <p14:tracePt t="142339" x="9429750" y="3544888"/>
          <p14:tracePt t="142354" x="9439275" y="3544888"/>
          <p14:tracePt t="142371" x="9491663" y="3544888"/>
          <p14:tracePt t="142387" x="9626600" y="3544888"/>
          <p14:tracePt t="142404" x="9742488" y="3544888"/>
          <p14:tracePt t="142421" x="9867900" y="3554413"/>
          <p14:tracePt t="142437" x="9974263" y="3554413"/>
          <p14:tracePt t="142454" x="10055225" y="3554413"/>
          <p14:tracePt t="142471" x="10109200" y="3554413"/>
          <p14:tracePt t="142487" x="10126663" y="3554413"/>
          <p14:tracePt t="142504" x="10161588" y="3562350"/>
          <p14:tracePt t="142521" x="10206038" y="3581400"/>
          <p14:tracePt t="142537" x="10296525" y="3589338"/>
          <p14:tracePt t="142555" x="10367963" y="3598863"/>
          <p14:tracePt t="142571" x="10394950" y="3608388"/>
          <p14:tracePt t="142644" x="10402888" y="3616325"/>
          <p14:tracePt t="142668" x="10412413" y="3616325"/>
          <p14:tracePt t="146715" x="10420350" y="3616325"/>
          <p14:tracePt t="146723" x="10429875" y="3616325"/>
          <p14:tracePt t="146732" x="10439400" y="3616325"/>
          <p14:tracePt t="146748" x="10456863" y="3616325"/>
          <p14:tracePt t="146764" x="10466388" y="3625850"/>
          <p14:tracePt t="146795" x="10474325" y="3625850"/>
          <p14:tracePt t="146836" x="10483850" y="3625850"/>
          <p14:tracePt t="146843" x="10483850" y="3633788"/>
          <p14:tracePt t="146851" x="10491788" y="3633788"/>
          <p14:tracePt t="146868" x="10501313" y="3633788"/>
          <p14:tracePt t="146899" x="10510838" y="3643313"/>
          <p14:tracePt t="146931" x="10518775" y="3652838"/>
          <p14:tracePt t="146955" x="10528300" y="3652838"/>
          <p14:tracePt t="146972" x="10537825" y="3660775"/>
          <p14:tracePt t="147003" x="10545763" y="3670300"/>
          <p14:tracePt t="148100" x="10545763" y="3679825"/>
          <p14:tracePt t="148107" x="10545763" y="3687763"/>
          <p14:tracePt t="148124" x="10545763" y="3697288"/>
          <p14:tracePt t="148140" x="10545763" y="3714750"/>
          <p14:tracePt t="148156" x="10545763" y="3724275"/>
          <p14:tracePt t="148168" x="10545763" y="3732213"/>
          <p14:tracePt t="148184" x="10545763" y="3741738"/>
          <p14:tracePt t="148201" x="10545763" y="3751263"/>
          <p14:tracePt t="148218" x="10545763" y="3759200"/>
          <p14:tracePt t="148236" x="10545763" y="3768725"/>
          <p14:tracePt t="148251" x="10545763" y="3776663"/>
          <p14:tracePt t="148268" x="10545763" y="3786188"/>
          <p14:tracePt t="148285" x="10545763" y="3795713"/>
          <p14:tracePt t="148301" x="10545763" y="3803650"/>
          <p14:tracePt t="148324" x="10545763" y="3813175"/>
          <p14:tracePt t="148340" x="10545763" y="3822700"/>
          <p14:tracePt t="148356" x="10545763" y="3830638"/>
          <p14:tracePt t="148372" x="10545763" y="3848100"/>
          <p14:tracePt t="148385" x="10545763" y="3857625"/>
          <p14:tracePt t="148402" x="10545763" y="3875088"/>
          <p14:tracePt t="148418" x="10545763" y="3884613"/>
          <p14:tracePt t="148435" x="10545763" y="3902075"/>
          <p14:tracePt t="148452" x="10545763" y="3911600"/>
          <p14:tracePt t="148468" x="10545763" y="3929063"/>
          <p14:tracePt t="148485" x="10545763" y="3946525"/>
          <p14:tracePt t="148502" x="10545763" y="3973513"/>
          <p14:tracePt t="148518" x="10545763" y="4000500"/>
          <p14:tracePt t="148535" x="10545763" y="4037013"/>
          <p14:tracePt t="148552" x="10545763" y="4071938"/>
          <p14:tracePt t="148569" x="10545763" y="4108450"/>
          <p14:tracePt t="148585" x="10545763" y="4152900"/>
          <p14:tracePt t="148603" x="10545763" y="4187825"/>
          <p14:tracePt t="148619" x="10545763" y="4232275"/>
          <p14:tracePt t="148635" x="10545763" y="4295775"/>
          <p14:tracePt t="148652" x="10545763" y="4330700"/>
          <p14:tracePt t="148669" x="10545763" y="4367213"/>
          <p14:tracePt t="148685" x="10545763" y="4384675"/>
          <p14:tracePt t="148702" x="10545763" y="4411663"/>
          <p14:tracePt t="148719" x="10545763" y="4446588"/>
          <p14:tracePt t="148736" x="10545763" y="4491038"/>
          <p14:tracePt t="148752" x="10545763" y="4527550"/>
          <p14:tracePt t="148769" x="10545763" y="4572000"/>
          <p14:tracePt t="148786" x="10545763" y="4616450"/>
          <p14:tracePt t="148803" x="10545763" y="4652963"/>
          <p14:tracePt t="148819" x="10545763" y="4670425"/>
          <p14:tracePt t="148836" x="10545763" y="4697413"/>
          <p14:tracePt t="148853" x="10555288" y="4741863"/>
          <p14:tracePt t="148869" x="10572750" y="4803775"/>
          <p14:tracePt t="148886" x="10590213" y="4848225"/>
          <p14:tracePt t="148903" x="10590213" y="4867275"/>
          <p14:tracePt t="148920" x="10599738" y="4894263"/>
          <p14:tracePt t="148936" x="10609263" y="4911725"/>
          <p14:tracePt t="148953" x="10609263" y="4929188"/>
          <p14:tracePt t="148957" x="10609263" y="4938713"/>
          <p14:tracePt t="148970" x="10609263" y="4956175"/>
          <p14:tracePt t="148987" x="10617200" y="4983163"/>
          <p14:tracePt t="149003" x="10617200" y="5000625"/>
          <p14:tracePt t="152540" x="10617200" y="5010150"/>
          <p14:tracePt t="152563" x="10599738" y="5010150"/>
          <p14:tracePt t="152572" x="10582275" y="5000625"/>
          <p14:tracePt t="152580" x="10555288" y="4983163"/>
          <p14:tracePt t="152595" x="10456863" y="4938713"/>
          <p14:tracePt t="152612" x="10331450" y="4884738"/>
          <p14:tracePt t="152628" x="10180638" y="4822825"/>
          <p14:tracePt t="152645" x="10037763" y="4751388"/>
          <p14:tracePt t="152662" x="9956800" y="4705350"/>
          <p14:tracePt t="152678" x="9894888" y="4660900"/>
          <p14:tracePt t="152695" x="9813925" y="4608513"/>
          <p14:tracePt t="152712" x="9698038" y="4527550"/>
          <p14:tracePt t="152729" x="9510713" y="4411663"/>
          <p14:tracePt t="152745" x="9304338" y="4303713"/>
          <p14:tracePt t="152762" x="9134475" y="4241800"/>
          <p14:tracePt t="152779" x="8991600" y="4170363"/>
          <p14:tracePt t="152795" x="8939213" y="4160838"/>
          <p14:tracePt t="152812" x="8912225" y="4152900"/>
          <p14:tracePt t="152829" x="8875713" y="4143375"/>
          <p14:tracePt t="152846" x="8831263" y="4133850"/>
          <p14:tracePt t="152862" x="8769350" y="4133850"/>
          <p14:tracePt t="152879" x="8705850" y="4133850"/>
          <p14:tracePt t="152896" x="8643938" y="4133850"/>
          <p14:tracePt t="152912" x="8609013" y="4133850"/>
          <p14:tracePt t="152929" x="8572500" y="4133850"/>
          <p14:tracePt t="152946" x="8528050" y="4133850"/>
          <p14:tracePt t="152962" x="8491538" y="4133850"/>
          <p14:tracePt t="152979" x="8439150" y="4133850"/>
          <p14:tracePt t="152996" x="8402638" y="4133850"/>
          <p14:tracePt t="153013" x="8375650" y="4133850"/>
          <p14:tracePt t="153029" x="8358188" y="4133850"/>
          <p14:tracePt t="153046" x="8331200" y="4133850"/>
          <p14:tracePt t="153063" x="8313738" y="4133850"/>
          <p14:tracePt t="153079" x="8296275" y="4125913"/>
          <p14:tracePt t="153096" x="8286750" y="4125913"/>
          <p14:tracePt t="153130" x="8277225" y="4125913"/>
          <p14:tracePt t="153147" x="8269288" y="4116388"/>
          <p14:tracePt t="153163" x="8251825" y="4108450"/>
          <p14:tracePt t="153180" x="8242300" y="4108450"/>
          <p14:tracePt t="153213" x="8232775" y="4098925"/>
          <p14:tracePt t="154028" x="8232775" y="4089400"/>
          <p14:tracePt t="154043" x="8232775" y="4062413"/>
          <p14:tracePt t="154051" x="8224838" y="4044950"/>
          <p14:tracePt t="154059" x="8205788" y="4010025"/>
          <p14:tracePt t="154067" x="8205788" y="3990975"/>
          <p14:tracePt t="154082" x="8188325" y="3956050"/>
          <p14:tracePt t="154099" x="8170863" y="3938588"/>
          <p14:tracePt t="154115" x="8153400" y="3902075"/>
          <p14:tracePt t="154132" x="8134350" y="3875088"/>
          <p14:tracePt t="154149" x="8126413" y="3857625"/>
          <p14:tracePt t="154165" x="8089900" y="3822700"/>
          <p14:tracePt t="154182" x="8027988" y="3759200"/>
          <p14:tracePt t="154199" x="7920038" y="3652838"/>
          <p14:tracePt t="154215" x="7804150" y="3562350"/>
          <p14:tracePt t="154232" x="7715250" y="3482975"/>
          <p14:tracePt t="154249" x="7670800" y="3446463"/>
          <p14:tracePt t="154266" x="7634288" y="3419475"/>
          <p14:tracePt t="154282" x="7589838" y="3394075"/>
          <p14:tracePt t="154299" x="7491413" y="3313113"/>
          <p14:tracePt t="154316" x="7358063" y="3259138"/>
          <p14:tracePt t="154332" x="7232650" y="3214688"/>
          <p14:tracePt t="154349" x="7108825" y="3179763"/>
          <p14:tracePt t="154366" x="6965950" y="3108325"/>
          <p14:tracePt t="154383" x="6875463" y="3062288"/>
          <p14:tracePt t="154399" x="6769100" y="3027363"/>
          <p14:tracePt t="154416" x="6688138" y="2982913"/>
          <p14:tracePt t="154433" x="6527800" y="2919413"/>
          <p14:tracePt t="154449" x="6330950" y="2847975"/>
          <p14:tracePt t="154467" x="6116638" y="2786063"/>
          <p14:tracePt t="154483" x="5902325" y="2741613"/>
          <p14:tracePt t="154499" x="5830888" y="2732088"/>
          <p14:tracePt t="154516" x="5803900" y="2732088"/>
          <p14:tracePt t="154533" x="5768975" y="2714625"/>
          <p14:tracePt t="154550" x="5724525" y="2705100"/>
          <p14:tracePt t="154566" x="5705475" y="2705100"/>
          <p14:tracePt t="154583" x="5697538" y="2705100"/>
          <p14:tracePt t="154619" x="5688013" y="2705100"/>
          <p14:tracePt t="154659" x="5670550" y="2697163"/>
          <p14:tracePt t="154707" x="5661025" y="2687638"/>
          <p14:tracePt t="154900" x="5643563" y="2687638"/>
          <p14:tracePt t="154907" x="5634038" y="2687638"/>
          <p14:tracePt t="154917" x="5616575" y="2687638"/>
          <p14:tracePt t="154934" x="5581650" y="2679700"/>
          <p14:tracePt t="154950" x="5537200" y="2660650"/>
          <p14:tracePt t="154967" x="5491163" y="2643188"/>
          <p14:tracePt t="154984" x="5438775" y="2616200"/>
          <p14:tracePt t="154987" x="5419725" y="2616200"/>
          <p14:tracePt t="155001" x="5402263" y="2608263"/>
          <p14:tracePt t="155017" x="5357813" y="2598738"/>
          <p14:tracePt t="155034" x="5295900" y="2589213"/>
          <p14:tracePt t="155051" x="5160963" y="2571750"/>
          <p14:tracePt t="155067" x="5072063" y="2554288"/>
          <p14:tracePt t="155084" x="4983163" y="2517775"/>
          <p14:tracePt t="155101" x="4884738" y="2482850"/>
          <p14:tracePt t="155118" x="4803775" y="2455863"/>
          <p14:tracePt t="155134" x="4670425" y="2401888"/>
          <p14:tracePt t="155151" x="4537075" y="2339975"/>
          <p14:tracePt t="155168" x="4419600" y="2295525"/>
          <p14:tracePt t="155184" x="4313238" y="2268538"/>
          <p14:tracePt t="155201" x="4224338" y="2251075"/>
          <p14:tracePt t="155218" x="4108450" y="2232025"/>
          <p14:tracePt t="155235" x="3946525" y="2214563"/>
          <p14:tracePt t="155251" x="3705225" y="2187575"/>
          <p14:tracePt t="155268" x="3571875" y="2152650"/>
          <p14:tracePt t="155285" x="3465513" y="2133600"/>
          <p14:tracePt t="155301" x="3402013" y="2108200"/>
          <p14:tracePt t="155318" x="3330575" y="2089150"/>
          <p14:tracePt t="155335" x="3259138" y="2081213"/>
          <p14:tracePt t="155352" x="3205163" y="2081213"/>
          <p14:tracePt t="155368" x="3152775" y="2081213"/>
          <p14:tracePt t="155385" x="3143250" y="2081213"/>
          <p14:tracePt t="155402" x="3108325" y="2081213"/>
          <p14:tracePt t="155418" x="3071813" y="2081213"/>
          <p14:tracePt t="155435" x="2990850" y="2098675"/>
          <p14:tracePt t="155452" x="2938463" y="2108200"/>
          <p14:tracePt t="155468" x="2894013" y="2116138"/>
          <p14:tracePt t="155485" x="2847975" y="2125663"/>
          <p14:tracePt t="155502" x="2795588" y="2125663"/>
          <p14:tracePt t="155518" x="2751138" y="2133600"/>
          <p14:tracePt t="155535" x="2724150" y="2133600"/>
          <p14:tracePt t="155552" x="2679700" y="2143125"/>
          <p14:tracePt t="155569" x="2643188" y="2152650"/>
          <p14:tracePt t="155585" x="2608263" y="2152650"/>
          <p14:tracePt t="155603" x="2571750" y="2160588"/>
          <p14:tracePt t="155619" x="2536825" y="2170113"/>
          <p14:tracePt t="155635" x="2527300" y="2170113"/>
          <p14:tracePt t="155652" x="2490788" y="2170113"/>
          <p14:tracePt t="155669" x="2473325" y="2170113"/>
          <p14:tracePt t="155686" x="2465388" y="2170113"/>
          <p14:tracePt t="155702" x="2446338" y="2179638"/>
          <p14:tracePt t="155719" x="2428875" y="2179638"/>
          <p14:tracePt t="155736" x="2419350" y="2187575"/>
          <p14:tracePt t="155771" x="2411413" y="2187575"/>
          <p14:tracePt t="155795" x="2401888" y="2187575"/>
          <p14:tracePt t="155805" x="2393950" y="2197100"/>
          <p14:tracePt t="155819" x="2384425" y="2197100"/>
          <p14:tracePt t="155836" x="2374900" y="2197100"/>
          <p14:tracePt t="156251" x="2366963" y="2205038"/>
          <p14:tracePt t="156339" x="2357438" y="2214563"/>
          <p14:tracePt t="156356" x="2347913" y="2224088"/>
          <p14:tracePt t="156395" x="2339975" y="2232025"/>
          <p14:tracePt t="156931" x="2339975" y="2241550"/>
          <p14:tracePt t="156941" x="2357438" y="2251075"/>
          <p14:tracePt t="156947" x="2374900" y="2268538"/>
          <p14:tracePt t="156956" x="2384425" y="2276475"/>
          <p14:tracePt t="156972" x="2401888" y="2295525"/>
          <p14:tracePt t="156989" x="2419350" y="2303463"/>
          <p14:tracePt t="157005" x="2428875" y="2312988"/>
          <p14:tracePt t="157022" x="2438400" y="2330450"/>
          <p14:tracePt t="157039" x="2446338" y="2339975"/>
          <p14:tracePt t="157056" x="2455863" y="2357438"/>
          <p14:tracePt t="157072" x="2455863" y="2384425"/>
          <p14:tracePt t="157089" x="2473325" y="2438400"/>
          <p14:tracePt t="157106" x="2509838" y="2571750"/>
          <p14:tracePt t="157123" x="2527300" y="2732088"/>
          <p14:tracePt t="157123" x="2527300" y="2776538"/>
          <p14:tracePt t="157139" x="2527300" y="2867025"/>
          <p14:tracePt t="157156" x="2527300" y="2911475"/>
          <p14:tracePt t="157172" x="2527300" y="2946400"/>
          <p14:tracePt t="157189" x="2527300" y="2965450"/>
          <p14:tracePt t="157206" x="2527300" y="2982913"/>
          <p14:tracePt t="157223" x="2527300" y="3027363"/>
          <p14:tracePt t="157239" x="2527300" y="3062288"/>
          <p14:tracePt t="157256" x="2527300" y="3089275"/>
          <p14:tracePt t="157273" x="2527300" y="3108325"/>
          <p14:tracePt t="157289" x="2527300" y="3116263"/>
          <p14:tracePt t="157307" x="2527300" y="3125788"/>
          <p14:tracePt t="157323" x="2527300" y="3152775"/>
          <p14:tracePt t="157340" x="2536825" y="3187700"/>
          <p14:tracePt t="157356" x="2536825" y="3241675"/>
          <p14:tracePt t="157373" x="2536825" y="3286125"/>
          <p14:tracePt t="157390" x="2536825" y="3322638"/>
          <p14:tracePt t="157406" x="2536825" y="3340100"/>
          <p14:tracePt t="157423" x="2536825" y="3348038"/>
          <p14:tracePt t="157440" x="2536825" y="3367088"/>
          <p14:tracePt t="157457" x="2536825" y="3375025"/>
          <p14:tracePt t="157473" x="2536825" y="3419475"/>
          <p14:tracePt t="157491" x="2536825" y="3509963"/>
          <p14:tracePt t="157507" x="2536825" y="3527425"/>
          <p14:tracePt t="157523" x="2536825" y="3581400"/>
          <p14:tracePt t="157540" x="2536825" y="3598863"/>
          <p14:tracePt t="157557" x="2536825" y="3625850"/>
          <p14:tracePt t="157573" x="2536825" y="3643313"/>
          <p14:tracePt t="157590" x="2536825" y="3679825"/>
          <p14:tracePt t="157607" x="2536825" y="3687763"/>
          <p14:tracePt t="157624" x="2536825" y="3714750"/>
          <p14:tracePt t="157640" x="2536825" y="3724275"/>
          <p14:tracePt t="157657" x="2527300" y="3724275"/>
          <p14:tracePt t="157692" x="2527300" y="3732213"/>
          <p14:tracePt t="157708" x="2527300" y="3741738"/>
          <p14:tracePt t="157724" x="2517775" y="3751263"/>
          <p14:tracePt t="157741" x="2517775" y="3759200"/>
          <p14:tracePt t="157757" x="2509838" y="3768725"/>
          <p14:tracePt t="157774" x="2509838" y="3776663"/>
          <p14:tracePt t="157803" x="2500313" y="3786188"/>
          <p14:tracePt t="157843" x="2500313" y="3795713"/>
          <p14:tracePt t="158779" x="2509838" y="3795713"/>
          <p14:tracePt t="158787" x="2536825" y="3795713"/>
          <p14:tracePt t="158795" x="2554288" y="3795713"/>
          <p14:tracePt t="158810" x="2562225" y="3795713"/>
          <p14:tracePt t="158826" x="2589213" y="3795713"/>
          <p14:tracePt t="158843" x="2608263" y="3803650"/>
          <p14:tracePt t="158860" x="2633663" y="3813175"/>
          <p14:tracePt t="158877" x="2643188" y="3813175"/>
          <p14:tracePt t="158893" x="2670175" y="3813175"/>
          <p14:tracePt t="158910" x="2687638" y="3813175"/>
          <p14:tracePt t="158927" x="2705100" y="3822700"/>
          <p14:tracePt t="158943" x="2751138" y="3830638"/>
          <p14:tracePt t="158960" x="2776538" y="3857625"/>
          <p14:tracePt t="158977" x="2803525" y="3857625"/>
          <p14:tracePt t="158994" x="2822575" y="3857625"/>
          <p14:tracePt t="159010" x="2830513" y="3867150"/>
          <p14:tracePt t="159027" x="2847975" y="3867150"/>
          <p14:tracePt t="159044" x="2874963" y="3875088"/>
          <p14:tracePt t="159060" x="2901950" y="3875088"/>
          <p14:tracePt t="159077" x="2965450" y="3902075"/>
          <p14:tracePt t="159094" x="3027363" y="3911600"/>
          <p14:tracePt t="159111" x="3071813" y="3929063"/>
          <p14:tracePt t="159127" x="3089275" y="3929063"/>
          <p14:tracePt t="159144" x="3108325" y="3938588"/>
          <p14:tracePt t="159161" x="3133725" y="3938588"/>
          <p14:tracePt t="159177" x="3152775" y="3946525"/>
          <p14:tracePt t="159195" x="3197225" y="3946525"/>
          <p14:tracePt t="159211" x="3268663" y="3956050"/>
          <p14:tracePt t="159227" x="3276600" y="3956050"/>
          <p14:tracePt t="159244" x="3286125" y="3965575"/>
          <p14:tracePt t="160243" x="3295650" y="3965575"/>
          <p14:tracePt t="160340" x="3303588" y="3965575"/>
          <p14:tracePt t="160355" x="3303588" y="3956050"/>
          <p14:tracePt t="160380" x="3313113" y="3946525"/>
          <p14:tracePt t="160411" x="3322638" y="3946525"/>
          <p14:tracePt t="160427" x="3322638" y="3938588"/>
          <p14:tracePt t="160732" x="3330575" y="3929063"/>
          <p14:tracePt t="161148" x="3330575" y="3919538"/>
          <p14:tracePt t="161251" x="3340100" y="3911600"/>
          <p14:tracePt t="161563" x="3348038" y="3911600"/>
          <p14:tracePt t="161852" x="3357563" y="3911600"/>
          <p14:tracePt t="161867" x="3357563" y="3902075"/>
          <p14:tracePt t="161875" x="3367088" y="3902075"/>
          <p14:tracePt t="161899" x="3375025" y="3902075"/>
          <p14:tracePt t="161907" x="3384550" y="3894138"/>
          <p14:tracePt t="161923" x="3402013" y="3884613"/>
          <p14:tracePt t="161939" x="3411538" y="3875088"/>
          <p14:tracePt t="161951" x="3419475" y="3875088"/>
          <p14:tracePt t="161967" x="3446463" y="3857625"/>
          <p14:tracePt t="161984" x="3473450" y="3830638"/>
          <p14:tracePt t="162001" x="3509963" y="3803650"/>
          <p14:tracePt t="162017" x="3536950" y="3795713"/>
          <p14:tracePt t="162034" x="3562350" y="3768725"/>
          <p14:tracePt t="162052" x="3598863" y="3732213"/>
          <p14:tracePt t="162068" x="3616325" y="3724275"/>
          <p14:tracePt t="162084" x="3625850" y="3714750"/>
          <p14:tracePt t="162118" x="3633788" y="3705225"/>
          <p14:tracePt t="162134" x="3643313" y="3705225"/>
          <p14:tracePt t="162151" x="3643313" y="3697288"/>
          <p14:tracePt t="164627" x="3652838" y="3687763"/>
          <p14:tracePt t="164635" x="3660775" y="3687763"/>
          <p14:tracePt t="164643" x="3670300" y="3679825"/>
          <p14:tracePt t="164657" x="3687763" y="3679825"/>
          <p14:tracePt t="164674" x="3741738" y="3652838"/>
          <p14:tracePt t="164690" x="3902075" y="3616325"/>
          <p14:tracePt t="164707" x="4037013" y="3598863"/>
          <p14:tracePt t="164724" x="4062413" y="3589338"/>
          <p14:tracePt t="164741" x="4071938" y="3589338"/>
          <p14:tracePt t="164757" x="4108450" y="3581400"/>
          <p14:tracePt t="164774" x="4143375" y="3554413"/>
          <p14:tracePt t="164791" x="4205288" y="3509963"/>
          <p14:tracePt t="164808" x="4276725" y="3465513"/>
          <p14:tracePt t="164824" x="4367213" y="3429000"/>
          <p14:tracePt t="164841" x="4465638" y="3384550"/>
          <p14:tracePt t="164858" x="4545013" y="3348038"/>
          <p14:tracePt t="164874" x="4589463" y="3330575"/>
          <p14:tracePt t="164891" x="4616450" y="3322638"/>
          <p14:tracePt t="164908" x="4643438" y="3303588"/>
          <p14:tracePt t="164924" x="4660900" y="3286125"/>
          <p14:tracePt t="164941" x="4705350" y="3268663"/>
          <p14:tracePt t="164958" x="4759325" y="3241675"/>
          <p14:tracePt t="164975" x="4813300" y="3224213"/>
          <p14:tracePt t="164991" x="4848225" y="3214688"/>
          <p14:tracePt t="165008" x="4884738" y="3197225"/>
          <p14:tracePt t="165025" x="4919663" y="3187700"/>
          <p14:tracePt t="165028" x="4938713" y="3179763"/>
          <p14:tracePt t="165041" x="4956175" y="3170238"/>
          <p14:tracePt t="165059" x="5018088" y="3160713"/>
          <p14:tracePt t="165075" x="5099050" y="3133725"/>
          <p14:tracePt t="165091" x="5160963" y="3098800"/>
          <p14:tracePt t="165108" x="5197475" y="3062288"/>
          <p14:tracePt t="165125" x="5251450" y="3027363"/>
          <p14:tracePt t="165142" x="5313363" y="2990850"/>
          <p14:tracePt t="165158" x="5375275" y="2973388"/>
          <p14:tracePt t="165175" x="5419725" y="2955925"/>
          <p14:tracePt t="165192" x="5438775" y="2946400"/>
          <p14:tracePt t="165208" x="5438775" y="2938463"/>
          <p14:tracePt t="165243" x="5446713" y="2938463"/>
          <p14:tracePt t="165267" x="5446713" y="2928938"/>
          <p14:tracePt t="165283" x="5465763" y="2928938"/>
          <p14:tracePt t="165299" x="5465763" y="2919413"/>
          <p14:tracePt t="165331" x="5473700" y="2911475"/>
          <p14:tracePt t="165379" x="5483225" y="2911475"/>
          <p14:tracePt t="165395" x="5491163" y="2901950"/>
          <p14:tracePt t="165443" x="5500688" y="2894013"/>
          <p14:tracePt t="165715" x="5500688" y="2884488"/>
          <p14:tracePt t="165851" x="5491163" y="2884488"/>
          <p14:tracePt t="165891" x="5483225" y="2884488"/>
          <p14:tracePt t="165939" x="5473700" y="2884488"/>
          <p14:tracePt t="165947" x="5465763" y="2884488"/>
          <p14:tracePt t="165955" x="5456238" y="2874963"/>
          <p14:tracePt t="165963" x="5438775" y="2874963"/>
          <p14:tracePt t="165977" x="5429250" y="2867025"/>
          <p14:tracePt t="165994" x="5411788" y="2867025"/>
          <p14:tracePt t="166010" x="5394325" y="2847975"/>
          <p14:tracePt t="166027" x="5384800" y="2847975"/>
          <p14:tracePt t="166044" x="5367338" y="2840038"/>
          <p14:tracePt t="166060" x="5340350" y="2830513"/>
          <p14:tracePt t="166077" x="5330825" y="2830513"/>
          <p14:tracePt t="166094" x="5322888" y="2822575"/>
          <p14:tracePt t="166111" x="5313363" y="2822575"/>
          <p14:tracePt t="166144" x="5303838" y="2813050"/>
          <p14:tracePt t="166161" x="5276850" y="2803525"/>
          <p14:tracePt t="166177" x="5268913" y="2803525"/>
          <p14:tracePt t="166194" x="5259388" y="2803525"/>
          <p14:tracePt t="166211" x="5251450" y="2795588"/>
          <p14:tracePt t="166243" x="5241925" y="2795588"/>
          <p14:tracePt t="166259" x="5224463" y="2795588"/>
          <p14:tracePt t="166275" x="5214938" y="2795588"/>
          <p14:tracePt t="166291" x="5205413" y="2803525"/>
          <p14:tracePt t="166315" x="5197475" y="2803525"/>
          <p14:tracePt t="166387" x="5187950" y="2803525"/>
          <p14:tracePt t="166419" x="5180013" y="2813050"/>
          <p14:tracePt t="167371" x="5170488" y="2822575"/>
          <p14:tracePt t="168883" x="5170488" y="2813050"/>
          <p14:tracePt t="168899" x="5170488" y="2803525"/>
          <p14:tracePt t="168931" x="5170488" y="2795588"/>
          <p14:tracePt t="168947" x="5170488" y="2786063"/>
          <p14:tracePt t="168971" x="5170488" y="2776538"/>
          <p14:tracePt t="207587" x="5160963" y="2776538"/>
          <p14:tracePt t="207635" x="5153025" y="2776538"/>
          <p14:tracePt t="207667" x="5143500" y="2776538"/>
          <p14:tracePt t="207683" x="5133975" y="2776538"/>
          <p14:tracePt t="207699" x="5099050" y="2776538"/>
          <p14:tracePt t="207707" x="5062538" y="2776538"/>
          <p14:tracePt t="207715" x="5018088" y="2759075"/>
          <p14:tracePt t="207727" x="4983163" y="2751138"/>
          <p14:tracePt t="207744" x="4929188" y="2732088"/>
          <p14:tracePt t="207760" x="4884738" y="2714625"/>
          <p14:tracePt t="207777" x="4848225" y="2697163"/>
          <p14:tracePt t="207794" x="4813300" y="2670175"/>
          <p14:tracePt t="207795" x="4795838" y="2660650"/>
          <p14:tracePt t="207810" x="4751388" y="2643188"/>
          <p14:tracePt t="207827" x="4670425" y="2598738"/>
          <p14:tracePt t="207844" x="4545013" y="2544763"/>
          <p14:tracePt t="207861" x="4429125" y="2500313"/>
          <p14:tracePt t="207877" x="4357688" y="2465388"/>
          <p14:tracePt t="207894" x="4259263" y="2384425"/>
          <p14:tracePt t="207911" x="4125913" y="2276475"/>
          <p14:tracePt t="207927" x="3983038" y="2170113"/>
          <p14:tracePt t="207944" x="3786188" y="2054225"/>
          <p14:tracePt t="207961" x="3581400" y="1965325"/>
          <p14:tracePt t="207978" x="3357563" y="1874838"/>
          <p14:tracePt t="207994" x="3000375" y="1714500"/>
          <p14:tracePt t="208011" x="2652713" y="1536700"/>
          <p14:tracePt t="208028" x="2384425" y="1401763"/>
          <p14:tracePt t="208044" x="2205038" y="1322388"/>
          <p14:tracePt t="208061" x="2054225" y="1268413"/>
          <p14:tracePt t="208078" x="1955800" y="1223963"/>
          <p14:tracePt t="208094" x="1884363" y="1187450"/>
          <p14:tracePt t="208111" x="1795463" y="1133475"/>
          <p14:tracePt t="208128" x="1697038" y="1062038"/>
          <p14:tracePt t="208144" x="1616075" y="1017588"/>
          <p14:tracePt t="208162" x="1527175" y="973138"/>
          <p14:tracePt t="208178" x="1438275" y="919163"/>
          <p14:tracePt t="208195" x="1268413" y="822325"/>
          <p14:tracePt t="208211" x="1116013" y="731838"/>
          <p14:tracePt t="208228" x="990600" y="679450"/>
          <p14:tracePt t="208245" x="893763" y="633413"/>
          <p14:tracePt t="208261" x="803275" y="598488"/>
          <p14:tracePt t="208278" x="758825" y="571500"/>
          <p14:tracePt t="208295" x="704850" y="544513"/>
          <p14:tracePt t="208312" x="642938" y="509588"/>
          <p14:tracePt t="208328" x="581025" y="473075"/>
          <p14:tracePt t="208345" x="554038" y="465138"/>
          <p14:tracePt t="208362" x="527050" y="455613"/>
          <p14:tracePt t="208378" x="509588" y="446088"/>
          <p14:tracePt t="208395" x="473075" y="428625"/>
          <p14:tracePt t="208412" x="384175" y="366713"/>
          <p14:tracePt t="209763" x="6099175" y="3830638"/>
          <p14:tracePt t="209803" x="6108700" y="3830638"/>
          <p14:tracePt t="209819" x="6116638" y="3830638"/>
          <p14:tracePt t="209835" x="6126163" y="3830638"/>
          <p14:tracePt t="209842" x="6126163" y="3822700"/>
          <p14:tracePt t="209850" x="6134100" y="3822700"/>
          <p14:tracePt t="209867" x="6143625" y="3822700"/>
          <p14:tracePt t="209915" x="6153150" y="3822700"/>
          <p14:tracePt t="214835" x="6153150" y="3813175"/>
          <p14:tracePt t="215603" x="6143625" y="3813175"/>
          <p14:tracePt t="215611" x="6134100" y="3813175"/>
          <p14:tracePt t="215626" x="6126163" y="3813175"/>
          <p14:tracePt t="215634" x="6116638" y="3813175"/>
          <p14:tracePt t="215642" x="6099175" y="3813175"/>
          <p14:tracePt t="215657" x="6072188" y="3813175"/>
          <p14:tracePt t="215674" x="6018213" y="3813175"/>
          <p14:tracePt t="215690" x="5956300" y="3776663"/>
          <p14:tracePt t="215707" x="5911850" y="3751263"/>
          <p14:tracePt t="215724" x="5857875" y="3714750"/>
          <p14:tracePt t="215740" x="5822950" y="3705225"/>
          <p14:tracePt t="215757" x="5776913" y="3679825"/>
          <p14:tracePt t="215774" x="5732463" y="3660775"/>
          <p14:tracePt t="215790" x="5670550" y="3643313"/>
          <p14:tracePt t="215807" x="5562600" y="3589338"/>
          <p14:tracePt t="215824" x="5465763" y="3536950"/>
          <p14:tracePt t="215841" x="5375275" y="3482975"/>
          <p14:tracePt t="215858" x="5295900" y="3446463"/>
          <p14:tracePt t="215874" x="5205413" y="3394075"/>
          <p14:tracePt t="215891" x="5160963" y="3367088"/>
          <p14:tracePt t="215907" x="5126038" y="3340100"/>
          <p14:tracePt t="215924" x="5081588" y="3313113"/>
          <p14:tracePt t="215941" x="5037138" y="3286125"/>
          <p14:tracePt t="215958" x="5000625" y="3259138"/>
          <p14:tracePt t="215974" x="4991100" y="3251200"/>
          <p14:tracePt t="215991" x="4973638" y="3241675"/>
          <p14:tracePt t="216008" x="4965700" y="3232150"/>
          <p14:tracePt t="216100" x="4956175" y="3232150"/>
          <p14:tracePt t="216516" x="4946650" y="3232150"/>
          <p14:tracePt t="216563" x="4938713" y="3232150"/>
          <p14:tracePt t="216618" x="4929188" y="3232150"/>
          <p14:tracePt t="216691" x="4919663" y="3232150"/>
          <p14:tracePt t="216723" x="4911725" y="3232150"/>
          <p14:tracePt t="216731" x="4902200" y="3241675"/>
          <p14:tracePt t="216763" x="4894263" y="3251200"/>
          <p14:tracePt t="216811" x="4884738" y="3251200"/>
          <p14:tracePt t="216827" x="4875213" y="3251200"/>
          <p14:tracePt t="216842" x="4875213" y="3259138"/>
          <p14:tracePt t="216907" x="4867275" y="3259138"/>
          <p14:tracePt t="217067" x="4857750" y="3268663"/>
          <p14:tracePt t="217747" x="4857750" y="3276600"/>
          <p14:tracePt t="217764" x="4857750" y="3286125"/>
          <p14:tracePt t="217771" x="4857750" y="3295650"/>
          <p14:tracePt t="217811" x="4857750" y="3303588"/>
          <p14:tracePt t="221139" x="4848225" y="3313113"/>
          <p14:tracePt t="221187" x="4840288" y="3313113"/>
          <p14:tracePt t="221202" x="4830763" y="3313113"/>
          <p14:tracePt t="221210" x="4822825" y="3313113"/>
          <p14:tracePt t="221220" x="4795838" y="3295650"/>
          <p14:tracePt t="221237" x="4768850" y="3276600"/>
          <p14:tracePt t="221254" x="4741863" y="3259138"/>
          <p14:tracePt t="221270" x="4724400" y="3251200"/>
          <p14:tracePt t="221287" x="4705350" y="3241675"/>
          <p14:tracePt t="221304" x="4687888" y="3224213"/>
          <p14:tracePt t="221320" x="4670425" y="3214688"/>
          <p14:tracePt t="221338" x="4652963" y="3205163"/>
          <p14:tracePt t="221354" x="4643438" y="3187700"/>
          <p14:tracePt t="221371" x="4633913" y="3179763"/>
          <p14:tracePt t="221387" x="4589463" y="3143250"/>
          <p14:tracePt t="221404" x="4545013" y="3108325"/>
          <p14:tracePt t="221420" x="4491038" y="3071813"/>
          <p14:tracePt t="221437" x="4419600" y="3027363"/>
          <p14:tracePt t="221454" x="4384675" y="3000375"/>
          <p14:tracePt t="221471" x="4330700" y="2965450"/>
          <p14:tracePt t="221487" x="4251325" y="2919413"/>
          <p14:tracePt t="221504" x="4143375" y="2857500"/>
          <p14:tracePt t="221521" x="4062413" y="2822575"/>
          <p14:tracePt t="221538" x="4000500" y="2786063"/>
          <p14:tracePt t="221554" x="3884613" y="2705100"/>
          <p14:tracePt t="221571" x="3768725" y="2633663"/>
          <p14:tracePt t="221588" x="3660775" y="2581275"/>
          <p14:tracePt t="221604" x="3581400" y="2536825"/>
          <p14:tracePt t="221621" x="3554413" y="2517775"/>
          <p14:tracePt t="221638" x="3527425" y="2509838"/>
          <p14:tracePt t="221654" x="3509963" y="2500313"/>
          <p14:tracePt t="221671" x="3500438" y="2500313"/>
          <p14:tracePt t="221688" x="3482975" y="2490788"/>
          <p14:tracePt t="221705" x="3465513" y="2482850"/>
          <p14:tracePt t="221738" x="3455988" y="2482850"/>
          <p14:tracePt t="221842" x="3446463" y="2473325"/>
          <p14:tracePt t="221890" x="3438525" y="2473325"/>
          <p14:tracePt t="221914" x="3429000" y="2465388"/>
          <p14:tracePt t="221930" x="3419475" y="2465388"/>
          <p14:tracePt t="221954" x="3402013" y="2455863"/>
          <p14:tracePt t="221970" x="3402013" y="2446338"/>
          <p14:tracePt t="221986" x="3394075" y="2446338"/>
          <p14:tracePt t="221995" x="3384550" y="2446338"/>
          <p14:tracePt t="222005" x="3375025" y="2438400"/>
          <p14:tracePt t="222022" x="3367088" y="2438400"/>
          <p14:tracePt t="222039" x="3348038" y="2428875"/>
          <p14:tracePt t="222055" x="3340100" y="2428875"/>
          <p14:tracePt t="222072" x="3330575" y="2419350"/>
          <p14:tracePt t="222130" x="3322638" y="2419350"/>
          <p14:tracePt t="222530" x="3313113" y="2419350"/>
          <p14:tracePt t="225131" x="3313113" y="2411413"/>
          <p14:tracePt t="226043" x="3313113" y="2401888"/>
          <p14:tracePt t="226067" x="3313113" y="2393950"/>
          <p14:tracePt t="226074" x="3313113" y="2384425"/>
          <p14:tracePt t="228915" x="3330575" y="2384425"/>
          <p14:tracePt t="228932" x="3340100" y="2384425"/>
          <p14:tracePt t="228954" x="3357563" y="2384425"/>
          <p14:tracePt t="228962" x="3367088" y="2374900"/>
          <p14:tracePt t="228972" x="3375025" y="2374900"/>
          <p14:tracePt t="228989" x="3384550" y="2374900"/>
          <p14:tracePt t="229005" x="3402013" y="2366963"/>
          <p14:tracePt t="229022" x="3419475" y="2366963"/>
          <p14:tracePt t="229039" x="3429000" y="2366963"/>
          <p14:tracePt t="229056" x="3455988" y="2366963"/>
          <p14:tracePt t="229072" x="3473450" y="2366963"/>
          <p14:tracePt t="229090" x="3482975" y="2366963"/>
          <p14:tracePt t="229105" x="3500438" y="2366963"/>
          <p14:tracePt t="229122" x="3544888" y="2366963"/>
          <p14:tracePt t="229139" x="3562350" y="2366963"/>
          <p14:tracePt t="229156" x="3562350" y="2357438"/>
          <p14:tracePt t="229173" x="3581400" y="2357438"/>
          <p14:tracePt t="229189" x="3589338" y="2347913"/>
          <p14:tracePt t="229206" x="3625850" y="2347913"/>
          <p14:tracePt t="229223" x="3714750" y="2339975"/>
          <p14:tracePt t="229239" x="3768725" y="2330450"/>
          <p14:tracePt t="229256" x="3803650" y="2322513"/>
          <p14:tracePt t="229273" x="3848100" y="2312988"/>
          <p14:tracePt t="229289" x="3884613" y="2312988"/>
          <p14:tracePt t="229306" x="3990975" y="2312988"/>
          <p14:tracePt t="229323" x="4116388" y="2312988"/>
          <p14:tracePt t="229340" x="4197350" y="2312988"/>
          <p14:tracePt t="229356" x="4276725" y="2322513"/>
          <p14:tracePt t="229373" x="4340225" y="2339975"/>
          <p14:tracePt t="229390" x="4394200" y="2339975"/>
          <p14:tracePt t="229406" x="4411663" y="2339975"/>
          <p14:tracePt t="229698" x="4419600" y="2347913"/>
          <p14:tracePt t="229722" x="4429125" y="2366963"/>
          <p14:tracePt t="229738" x="4438650" y="2374900"/>
          <p14:tracePt t="229754" x="4438650" y="2384425"/>
          <p14:tracePt t="229882" x="4446588" y="2384425"/>
          <p14:tracePt t="229930" x="4446588" y="2374900"/>
          <p14:tracePt t="229994" x="4446588" y="2366963"/>
          <p14:tracePt t="230019" x="4446588" y="2357438"/>
          <p14:tracePt t="230027" x="4446588" y="2347913"/>
          <p14:tracePt t="230043" x="4446588" y="2339975"/>
          <p14:tracePt t="230050" x="4456113" y="2330450"/>
          <p14:tracePt t="230066" x="4456113" y="2322513"/>
          <p14:tracePt t="230090" x="4465638" y="2312988"/>
          <p14:tracePt t="252954" x="4456113" y="2295525"/>
          <p14:tracePt t="252962" x="4411663" y="2259013"/>
          <p14:tracePt t="252970" x="4394200" y="2241550"/>
          <p14:tracePt t="252979" x="4375150" y="2232025"/>
          <p14:tracePt t="252996" x="4340225" y="2205038"/>
          <p14:tracePt t="253013" x="4303713" y="2187575"/>
          <p14:tracePt t="253030" x="4259263" y="2160588"/>
          <p14:tracePt t="253046" x="4224338" y="2143125"/>
          <p14:tracePt t="253063" x="4197350" y="2116138"/>
          <p14:tracePt t="253080" x="4179888" y="2108200"/>
          <p14:tracePt t="253096" x="4152900" y="2089150"/>
          <p14:tracePt t="253113" x="4116388" y="2062163"/>
          <p14:tracePt t="253130" x="4062413" y="2027238"/>
          <p14:tracePt t="253147" x="4017963" y="1990725"/>
          <p14:tracePt t="253163" x="3938588" y="1938338"/>
          <p14:tracePt t="253180" x="3902075" y="1893888"/>
          <p14:tracePt t="253197" x="3840163" y="1839913"/>
          <p14:tracePt t="253213" x="3724275" y="1758950"/>
          <p14:tracePt t="253230" x="3633788" y="1679575"/>
          <p14:tracePt t="253234" x="3554413" y="1616075"/>
          <p14:tracePt t="253247" x="3473450" y="1571625"/>
          <p14:tracePt t="253263" x="3286125" y="1438275"/>
          <p14:tracePt t="253280" x="3125788" y="1339850"/>
          <p14:tracePt t="253297" x="2973388" y="1258888"/>
          <p14:tracePt t="253314" x="2776538" y="1133475"/>
          <p14:tracePt t="253330" x="2625725" y="1071563"/>
          <p14:tracePt t="253347" x="2473325" y="1000125"/>
          <p14:tracePt t="253364" x="2347913" y="946150"/>
          <p14:tracePt t="253380" x="2170113" y="874713"/>
          <p14:tracePt t="253397" x="1973263" y="785813"/>
          <p14:tracePt t="253414" x="1795463" y="696913"/>
          <p14:tracePt t="253431" x="1679575" y="642938"/>
          <p14:tracePt t="253447" x="1608138" y="598488"/>
          <p14:tracePt t="253464" x="1544638" y="571500"/>
          <p14:tracePt t="253481" x="1384300" y="509588"/>
          <p14:tracePt t="253497" x="1322388" y="482600"/>
          <p14:tracePt t="253514" x="1152525" y="419100"/>
          <p14:tracePt t="253531" x="1054100" y="374650"/>
          <p14:tracePt t="254419" x="679450" y="465138"/>
          <p14:tracePt t="254426" x="911225" y="598488"/>
          <p14:tracePt t="254435" x="1214438" y="758825"/>
          <p14:tracePt t="254450" x="1812925" y="1108075"/>
          <p14:tracePt t="254466" x="2116138" y="1285875"/>
          <p14:tracePt t="254483" x="2214563" y="1312863"/>
          <p14:tracePt t="254500" x="2241550" y="1330325"/>
          <p14:tracePt t="254516" x="2276475" y="1347788"/>
          <p14:tracePt t="254533" x="2303463" y="1366838"/>
          <p14:tracePt t="254550" x="2419350" y="1419225"/>
          <p14:tracePt t="254567" x="2616200" y="1490663"/>
          <p14:tracePt t="254583" x="2830513" y="1581150"/>
          <p14:tracePt t="254600" x="2973388" y="1633538"/>
          <p14:tracePt t="254618" x="3071813" y="1687513"/>
          <p14:tracePt t="254633" x="3143250" y="1741488"/>
          <p14:tracePt t="254650" x="3251200" y="1830388"/>
          <p14:tracePt t="254667" x="3367088" y="1919288"/>
          <p14:tracePt t="254684" x="3473450" y="1982788"/>
          <p14:tracePt t="254700" x="3536950" y="2009775"/>
          <p14:tracePt t="254754" x="3544888" y="20097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F36D0-D151-482A-BFC8-E7A64586E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866" y="270954"/>
            <a:ext cx="10172114" cy="829994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v"/>
            </a:pPr>
            <a:r>
              <a:rPr lang="fa-IR" dirty="0"/>
              <a:t>اهمیت یافتن ارتباط (همبستگی) بین ویژگی های تصویری در مدالیته های مختلف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BAD8A9-9F7C-4EA3-9ECE-78764DA8DCC5}"/>
              </a:ext>
            </a:extLst>
          </p:cNvPr>
          <p:cNvSpPr/>
          <p:nvPr/>
        </p:nvSpPr>
        <p:spPr>
          <a:xfrm>
            <a:off x="0" y="1280161"/>
            <a:ext cx="12191999" cy="1892826"/>
          </a:xfrm>
          <a:prstGeom prst="rect">
            <a:avLst/>
          </a:prstGeom>
          <a:solidFill>
            <a:srgbClr val="00FF0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228600" marR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هدف اصلی: </a:t>
            </a:r>
          </a:p>
          <a:p>
            <a:pPr marL="228600" marR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fa-I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بررسی ارتباط بین پارامترهای کمی مستخرج از آنالیز رادیومیکس تصاویر اسکن قلب و اکوکاردیوگرافی جهت تشخیص عوارض قلبی پس از کمورادیوتراپی بیماران مبتلا به سرطان پستان چپ با استفاده از الگوریتم های یادگیری ماشین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Yagut" panose="00000400000000000000" pitchFamily="2" charset="-78"/>
            </a:endParaRPr>
          </a:p>
          <a:p>
            <a:pPr algn="ctr"/>
            <a:endParaRPr lang="en-US" sz="9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03B315-061A-41C7-9068-1CE39A859544}"/>
              </a:ext>
            </a:extLst>
          </p:cNvPr>
          <p:cNvSpPr/>
          <p:nvPr/>
        </p:nvSpPr>
        <p:spPr>
          <a:xfrm>
            <a:off x="6114760" y="3172988"/>
            <a:ext cx="6039724" cy="3493264"/>
          </a:xfrm>
          <a:prstGeom prst="rect">
            <a:avLst/>
          </a:prstGeom>
          <a:solidFill>
            <a:srgbClr val="92D05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اهداف اختصاصی:</a:t>
            </a:r>
          </a:p>
          <a:p>
            <a:pPr marL="342900" marR="360045" lvl="0" indent="-34290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a-I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بررسی ارتباط بین ویژگی های کمی مستخرج از تصاویر اکو و ویژگی های کلینیکی تصاویر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Yagut" panose="00000400000000000000" pitchFamily="2" charset="-78"/>
            </a:endParaRPr>
          </a:p>
          <a:p>
            <a:pPr marL="342900" marR="360045" lvl="0" indent="-34290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a-I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بررسی ارتباط بین ویژگی های کمی مستخرج از تصاویر 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SPECT</a:t>
            </a:r>
            <a:r>
              <a:rPr lang="fa-I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و ویژگی های کلینیکی تصاویر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Yagut" panose="00000400000000000000" pitchFamily="2" charset="-78"/>
            </a:endParaRPr>
          </a:p>
          <a:p>
            <a:pPr marL="342900" marR="360045" lvl="0" indent="-342900" algn="justLow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a-I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بررسی همبستگی ویژگی های کمی تصاویر 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SPECT</a:t>
            </a:r>
            <a:r>
              <a:rPr lang="fa-IR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و اکوکاردیوگرافی</a:t>
            </a:r>
            <a:endParaRPr lang="en-US" sz="1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Yagut" panose="00000400000000000000" pitchFamily="2" charset="-78"/>
            </a:endParaRPr>
          </a:p>
          <a:p>
            <a:pPr marL="171450" indent="-171450" algn="r" rtl="1">
              <a:buFont typeface="Wingdings" panose="05000000000000000000" pitchFamily="2" charset="2"/>
              <a:buChar char="Ø"/>
            </a:pPr>
            <a:endParaRPr lang="en-US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511F43-6C94-4376-B183-19D4F2903772}"/>
              </a:ext>
            </a:extLst>
          </p:cNvPr>
          <p:cNvSpPr/>
          <p:nvPr/>
        </p:nvSpPr>
        <p:spPr>
          <a:xfrm>
            <a:off x="0" y="3180744"/>
            <a:ext cx="6077242" cy="3493264"/>
          </a:xfrm>
          <a:prstGeom prst="rect">
            <a:avLst/>
          </a:prstGeom>
          <a:solidFill>
            <a:srgbClr val="00B05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فرضیات یا سوالات پژوهشی:</a:t>
            </a:r>
          </a:p>
          <a:p>
            <a:pPr marL="342900" marR="0" lvl="0" indent="-34290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a-IR" sz="2000" b="1" dirty="0">
                <a:latin typeface="Times New Roman" panose="02020603050405020304" pitchFamily="18" charset="0"/>
                <a:cs typeface="B Nazanin" panose="00000400000000000000" pitchFamily="2" charset="-78"/>
              </a:rPr>
              <a:t>بین ویژگی های کمی تصاویر </a:t>
            </a:r>
            <a:r>
              <a:rPr lang="en-US" sz="2000" b="1" dirty="0">
                <a:latin typeface="Times New Roman" panose="02020603050405020304" pitchFamily="18" charset="0"/>
                <a:cs typeface="B Nazanin" panose="00000400000000000000" pitchFamily="2" charset="-78"/>
              </a:rPr>
              <a:t>SPECT</a:t>
            </a:r>
            <a:r>
              <a:rPr lang="fa-IR" sz="2000" b="1" dirty="0">
                <a:latin typeface="Times New Roman" panose="02020603050405020304" pitchFamily="18" charset="0"/>
                <a:cs typeface="B Nazanin" panose="00000400000000000000" pitchFamily="2" charset="-78"/>
              </a:rPr>
              <a:t> و اکو همبستگی وجود دارد</a:t>
            </a:r>
            <a:endParaRPr lang="en-US" sz="2000" b="1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marL="342900" marR="0" lvl="0" indent="-34290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a-IR" sz="2000" b="1" dirty="0">
                <a:latin typeface="Times New Roman" panose="02020603050405020304" pitchFamily="18" charset="0"/>
                <a:cs typeface="B Nazanin" panose="00000400000000000000" pitchFamily="2" charset="-78"/>
              </a:rPr>
              <a:t>بین ویژگی های کمی تصاویر </a:t>
            </a:r>
            <a:r>
              <a:rPr lang="en-US" sz="2000" b="1" dirty="0">
                <a:latin typeface="Times New Roman" panose="02020603050405020304" pitchFamily="18" charset="0"/>
                <a:cs typeface="B Nazanin" panose="00000400000000000000" pitchFamily="2" charset="-78"/>
              </a:rPr>
              <a:t>SPECT</a:t>
            </a:r>
            <a:r>
              <a:rPr lang="fa-IR" sz="2000" b="1" dirty="0">
                <a:latin typeface="Times New Roman" panose="02020603050405020304" pitchFamily="18" charset="0"/>
                <a:cs typeface="B Nazanin" panose="00000400000000000000" pitchFamily="2" charset="-78"/>
              </a:rPr>
              <a:t> و خصوصیات کلینیکی تصاویر همبستگی وجود دارد</a:t>
            </a:r>
            <a:endParaRPr lang="en-US" sz="2000" b="1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marL="342900" marR="0" lvl="0" indent="-342900" algn="just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fa-IR" sz="2000" b="1" dirty="0">
                <a:latin typeface="Times New Roman" panose="02020603050405020304" pitchFamily="18" charset="0"/>
                <a:cs typeface="B Nazanin" panose="00000400000000000000" pitchFamily="2" charset="-78"/>
              </a:rPr>
              <a:t>بین ویژگی های کمی تصاویر اکوکاردیوگرافی و خصوصیات کلنیکی همبستگی وجود دارد</a:t>
            </a:r>
            <a:endParaRPr lang="en-US" sz="2000" b="1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marL="171450" indent="-171450" algn="r" rtl="1">
              <a:buFont typeface="Wingdings" panose="05000000000000000000" pitchFamily="2" charset="2"/>
              <a:buChar char="Ø"/>
            </a:pPr>
            <a:endParaRPr lang="en-US" sz="11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8A999D4-EAF2-42A8-AB73-91BE3D2C65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415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47"/>
    </mc:Choice>
    <mc:Fallback>
      <p:transition spd="slow" advTm="52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423" x="3562350" y="2009775"/>
          <p14:tracePt t="430" x="3571875" y="2009775"/>
          <p14:tracePt t="438" x="3598863" y="2009775"/>
          <p14:tracePt t="448" x="3633788" y="2009775"/>
          <p14:tracePt t="464" x="3697288" y="2009775"/>
          <p14:tracePt t="481" x="3751263" y="2009775"/>
          <p14:tracePt t="498" x="3795713" y="2009775"/>
          <p14:tracePt t="515" x="3848100" y="2009775"/>
          <p14:tracePt t="531" x="3894138" y="2009775"/>
          <p14:tracePt t="548" x="3946525" y="2009775"/>
          <p14:tracePt t="565" x="4000500" y="2009775"/>
          <p14:tracePt t="582" x="4081463" y="2009775"/>
          <p14:tracePt t="598" x="4187825" y="2017713"/>
          <p14:tracePt t="615" x="4286250" y="2036763"/>
          <p14:tracePt t="632" x="4384675" y="2054225"/>
          <p14:tracePt t="648" x="4554538" y="2081213"/>
          <p14:tracePt t="665" x="4759325" y="2098675"/>
          <p14:tracePt t="682" x="4929188" y="2133600"/>
          <p14:tracePt t="698" x="5027613" y="2133600"/>
          <p14:tracePt t="715" x="5089525" y="2152650"/>
          <p14:tracePt t="732" x="5126038" y="2152650"/>
          <p14:tracePt t="749" x="5143500" y="2160588"/>
          <p14:tracePt t="765" x="5153025" y="2160588"/>
          <p14:tracePt t="782" x="5187950" y="2170113"/>
          <p14:tracePt t="799" x="5224463" y="2187575"/>
          <p14:tracePt t="815" x="5276850" y="2205038"/>
          <p14:tracePt t="832" x="5330825" y="2214563"/>
          <p14:tracePt t="849" x="5384800" y="2251075"/>
          <p14:tracePt t="866" x="5446713" y="2259013"/>
          <p14:tracePt t="882" x="5545138" y="2295525"/>
          <p14:tracePt t="899" x="5661025" y="2339975"/>
          <p14:tracePt t="916" x="5786438" y="2393950"/>
          <p14:tracePt t="932" x="5919788" y="2446338"/>
          <p14:tracePt t="950" x="5973763" y="2465388"/>
          <p14:tracePt t="966" x="5991225" y="2473325"/>
          <p14:tracePt t="999" x="6000750" y="2482850"/>
          <p14:tracePt t="1016" x="6027738" y="2500313"/>
          <p14:tracePt t="1033" x="6072188" y="2527300"/>
          <p14:tracePt t="1049" x="6116638" y="2544763"/>
          <p14:tracePt t="1066" x="6153150" y="2562225"/>
          <p14:tracePt t="1083" x="6180138" y="2581275"/>
          <p14:tracePt t="1099" x="6188075" y="2598738"/>
          <p14:tracePt t="1116" x="6205538" y="2608263"/>
          <p14:tracePt t="1133" x="6242050" y="2633663"/>
          <p14:tracePt t="1149" x="6269038" y="2652713"/>
          <p14:tracePt t="1166" x="6323013" y="2687638"/>
          <p14:tracePt t="1183" x="6340475" y="2697163"/>
          <p14:tracePt t="9382" x="6340475" y="2705100"/>
          <p14:tracePt t="49535" x="6313488" y="2679700"/>
          <p14:tracePt t="49542" x="6215063" y="2616200"/>
          <p14:tracePt t="49551" x="6134100" y="2581275"/>
          <p14:tracePt t="49565" x="6010275" y="2517775"/>
          <p14:tracePt t="49582" x="5875338" y="2401888"/>
          <p14:tracePt t="49599" x="5680075" y="2312988"/>
          <p14:tracePt t="49615" x="5465763" y="2224088"/>
          <p14:tracePt t="49632" x="5224463" y="2133600"/>
          <p14:tracePt t="49649" x="4946650" y="2027238"/>
          <p14:tracePt t="49666" x="4759325" y="1982788"/>
          <p14:tracePt t="49682" x="4581525" y="1928813"/>
          <p14:tracePt t="49699" x="4384675" y="1874838"/>
          <p14:tracePt t="49716" x="4205288" y="1830388"/>
          <p14:tracePt t="49733" x="4062413" y="1785938"/>
          <p14:tracePt t="49749" x="3786188" y="1704975"/>
          <p14:tracePt t="49766" x="3633788" y="1670050"/>
          <p14:tracePt t="49783" x="3536950" y="1633538"/>
          <p14:tracePt t="49799" x="3419475" y="1598613"/>
          <p14:tracePt t="49816" x="3322638" y="1554163"/>
          <p14:tracePt t="49833" x="3179763" y="1500188"/>
          <p14:tracePt t="49849" x="2965450" y="1419225"/>
          <p14:tracePt t="49866" x="2732088" y="1312863"/>
          <p14:tracePt t="49883" x="2419350" y="1196975"/>
          <p14:tracePt t="49900" x="2214563" y="1098550"/>
          <p14:tracePt t="49916" x="2071688" y="1017588"/>
          <p14:tracePt t="49933" x="1982788" y="982663"/>
          <p14:tracePt t="49950" x="1857375" y="911225"/>
          <p14:tracePt t="49966" x="1724025" y="839788"/>
          <p14:tracePt t="49983" x="1633538" y="785813"/>
          <p14:tracePt t="50000" x="1562100" y="750888"/>
          <p14:tracePt t="50016" x="1509713" y="731838"/>
          <p14:tracePt t="50033" x="1465263" y="704850"/>
          <p14:tracePt t="50050" x="1393825" y="687388"/>
          <p14:tracePt t="50067" x="1339850" y="652463"/>
          <p14:tracePt t="50083" x="1258888" y="633413"/>
          <p14:tracePt t="50100" x="1214438" y="608013"/>
          <p14:tracePt t="50117" x="1160463" y="588963"/>
          <p14:tracePt t="50133" x="1054100" y="544513"/>
          <p14:tracePt t="50150" x="982663" y="517525"/>
          <p14:tracePt t="50167" x="911225" y="500063"/>
          <p14:tracePt t="50184" x="901700" y="490538"/>
          <p14:tracePt t="50200" x="874713" y="490538"/>
          <p14:tracePt t="50217" x="857250" y="482600"/>
          <p14:tracePt t="50234" x="822325" y="473075"/>
          <p14:tracePt t="50250" x="768350" y="455613"/>
          <p14:tracePt t="50267" x="704850" y="446088"/>
          <p14:tracePt t="50284" x="669925" y="446088"/>
          <p14:tracePt t="50301" x="625475" y="438150"/>
          <p14:tracePt t="50317" x="581025" y="419100"/>
          <p14:tracePt t="50334" x="561975" y="401638"/>
          <p14:tracePt t="50351" x="536575" y="401638"/>
          <p14:tracePt t="50368" x="517525" y="3841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B77520-A136-46F5-A4D3-1EB42E3D86EE}"/>
              </a:ext>
            </a:extLst>
          </p:cNvPr>
          <p:cNvSpPr/>
          <p:nvPr/>
        </p:nvSpPr>
        <p:spPr>
          <a:xfrm>
            <a:off x="1647378" y="1588702"/>
            <a:ext cx="8503354" cy="3154710"/>
          </a:xfrm>
          <a:prstGeom prst="rect">
            <a:avLst/>
          </a:prstGeom>
          <a:noFill/>
          <a:effectLst>
            <a:softEdge rad="635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dirty="0">
                <a:ln w="0"/>
                <a:blipFill>
                  <a:blip r:embed="rId5"/>
                  <a:tile tx="0" ty="0" sx="100000" sy="100000" flip="none" algn="tl"/>
                </a:blip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Method</a:t>
            </a:r>
          </a:p>
        </p:txBody>
      </p:sp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id="{DE4BD33D-1CF3-4ABA-9132-CF158D3C1361}"/>
              </a:ext>
            </a:extLst>
          </p:cNvPr>
          <p:cNvSpPr/>
          <p:nvPr/>
        </p:nvSpPr>
        <p:spPr>
          <a:xfrm>
            <a:off x="618978" y="562706"/>
            <a:ext cx="2982351" cy="1547447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cs typeface="+mj-cs"/>
              </a:rPr>
              <a:t>انتخاب بیماران و استخراج تصاویر از </a:t>
            </a:r>
            <a:r>
              <a:rPr lang="en-US" sz="2000" dirty="0">
                <a:cs typeface="+mj-cs"/>
              </a:rPr>
              <a:t>PACS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298173-565A-4144-AF5E-4E67EAFAB98C}"/>
              </a:ext>
            </a:extLst>
          </p:cNvPr>
          <p:cNvSpPr/>
          <p:nvPr/>
        </p:nvSpPr>
        <p:spPr>
          <a:xfrm>
            <a:off x="3137094" y="1695157"/>
            <a:ext cx="464235" cy="4149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+mj-cs"/>
              </a:rPr>
              <a:t>1</a:t>
            </a:r>
            <a:endParaRPr lang="en-US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25" name="Rectangle: Diagonal Corners Snipped 24">
            <a:extLst>
              <a:ext uri="{FF2B5EF4-FFF2-40B4-BE49-F238E27FC236}">
                <a16:creationId xmlns:a16="http://schemas.microsoft.com/office/drawing/2014/main" id="{BC875594-7385-48F6-9F5C-115910DB2D9E}"/>
              </a:ext>
            </a:extLst>
          </p:cNvPr>
          <p:cNvSpPr/>
          <p:nvPr/>
        </p:nvSpPr>
        <p:spPr>
          <a:xfrm>
            <a:off x="618978" y="2655276"/>
            <a:ext cx="2982351" cy="1547447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Preprocessing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9167F43-8FFE-4D13-AADD-C7DB0732B9AD}"/>
              </a:ext>
            </a:extLst>
          </p:cNvPr>
          <p:cNvSpPr/>
          <p:nvPr/>
        </p:nvSpPr>
        <p:spPr>
          <a:xfrm>
            <a:off x="3137094" y="3787727"/>
            <a:ext cx="464235" cy="4149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+mj-cs"/>
              </a:rPr>
              <a:t>2</a:t>
            </a:r>
            <a:endParaRPr lang="en-US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27" name="Rectangle: Diagonal Corners Snipped 26">
            <a:extLst>
              <a:ext uri="{FF2B5EF4-FFF2-40B4-BE49-F238E27FC236}">
                <a16:creationId xmlns:a16="http://schemas.microsoft.com/office/drawing/2014/main" id="{BFDD032B-0A37-4D31-AB2E-FB58CEB83CB9}"/>
              </a:ext>
            </a:extLst>
          </p:cNvPr>
          <p:cNvSpPr/>
          <p:nvPr/>
        </p:nvSpPr>
        <p:spPr>
          <a:xfrm>
            <a:off x="618978" y="4747846"/>
            <a:ext cx="2982351" cy="1547447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93ABBF5-3AD5-4A9B-93EF-4206262A554B}"/>
              </a:ext>
            </a:extLst>
          </p:cNvPr>
          <p:cNvSpPr/>
          <p:nvPr/>
        </p:nvSpPr>
        <p:spPr>
          <a:xfrm>
            <a:off x="3137094" y="5880297"/>
            <a:ext cx="464235" cy="4149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+mj-cs"/>
              </a:rPr>
              <a:t>3</a:t>
            </a:r>
            <a:endParaRPr lang="en-US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29" name="Rectangle: Diagonal Corners Snipped 28">
            <a:extLst>
              <a:ext uri="{FF2B5EF4-FFF2-40B4-BE49-F238E27FC236}">
                <a16:creationId xmlns:a16="http://schemas.microsoft.com/office/drawing/2014/main" id="{178A52C7-7969-49B3-A27C-CC9F71D19525}"/>
              </a:ext>
            </a:extLst>
          </p:cNvPr>
          <p:cNvSpPr/>
          <p:nvPr/>
        </p:nvSpPr>
        <p:spPr>
          <a:xfrm>
            <a:off x="4628269" y="562706"/>
            <a:ext cx="2982351" cy="1547447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 Extraction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61FF57A-D35C-49D2-AC9C-998FA40EC1A5}"/>
              </a:ext>
            </a:extLst>
          </p:cNvPr>
          <p:cNvSpPr/>
          <p:nvPr/>
        </p:nvSpPr>
        <p:spPr>
          <a:xfrm>
            <a:off x="7146385" y="1695157"/>
            <a:ext cx="464235" cy="4149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+mj-cs"/>
              </a:rPr>
              <a:t>4</a:t>
            </a:r>
            <a:endParaRPr lang="en-US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31" name="Rectangle: Diagonal Corners Snipped 30">
            <a:extLst>
              <a:ext uri="{FF2B5EF4-FFF2-40B4-BE49-F238E27FC236}">
                <a16:creationId xmlns:a16="http://schemas.microsoft.com/office/drawing/2014/main" id="{E5BC2D26-1072-4E8F-86E5-EFACD62C1552}"/>
              </a:ext>
            </a:extLst>
          </p:cNvPr>
          <p:cNvSpPr/>
          <p:nvPr/>
        </p:nvSpPr>
        <p:spPr>
          <a:xfrm>
            <a:off x="8637560" y="562706"/>
            <a:ext cx="2982351" cy="1547447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Determining the correlation coefficient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1803E7-2FB1-4E54-81FD-83918A744C47}"/>
              </a:ext>
            </a:extLst>
          </p:cNvPr>
          <p:cNvSpPr/>
          <p:nvPr/>
        </p:nvSpPr>
        <p:spPr>
          <a:xfrm>
            <a:off x="11155676" y="1695157"/>
            <a:ext cx="464235" cy="4149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+mj-cs"/>
              </a:rPr>
              <a:t>7</a:t>
            </a:r>
            <a:endParaRPr lang="en-US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33" name="Rectangle: Diagonal Corners Snipped 32">
            <a:extLst>
              <a:ext uri="{FF2B5EF4-FFF2-40B4-BE49-F238E27FC236}">
                <a16:creationId xmlns:a16="http://schemas.microsoft.com/office/drawing/2014/main" id="{7FA38FC8-25E6-4947-9034-14E0D6CFE946}"/>
              </a:ext>
            </a:extLst>
          </p:cNvPr>
          <p:cNvSpPr/>
          <p:nvPr/>
        </p:nvSpPr>
        <p:spPr>
          <a:xfrm>
            <a:off x="4628269" y="2655276"/>
            <a:ext cx="2982351" cy="1547447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 Selection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51C01C1-82B5-488C-A7F3-C63C0EA64445}"/>
              </a:ext>
            </a:extLst>
          </p:cNvPr>
          <p:cNvSpPr/>
          <p:nvPr/>
        </p:nvSpPr>
        <p:spPr>
          <a:xfrm>
            <a:off x="7146385" y="3787727"/>
            <a:ext cx="464235" cy="4149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+mj-cs"/>
              </a:rPr>
              <a:t>5</a:t>
            </a:r>
            <a:endParaRPr lang="en-US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35" name="Rectangle: Diagonal Corners Snipped 34">
            <a:extLst>
              <a:ext uri="{FF2B5EF4-FFF2-40B4-BE49-F238E27FC236}">
                <a16:creationId xmlns:a16="http://schemas.microsoft.com/office/drawing/2014/main" id="{EBDB4102-2EF8-4E66-98AF-02611783B903}"/>
              </a:ext>
            </a:extLst>
          </p:cNvPr>
          <p:cNvSpPr/>
          <p:nvPr/>
        </p:nvSpPr>
        <p:spPr>
          <a:xfrm>
            <a:off x="4628269" y="4747846"/>
            <a:ext cx="2982351" cy="1547447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F2EB46F-2C43-4B0A-BF69-CC026365E24E}"/>
              </a:ext>
            </a:extLst>
          </p:cNvPr>
          <p:cNvSpPr/>
          <p:nvPr/>
        </p:nvSpPr>
        <p:spPr>
          <a:xfrm>
            <a:off x="7146385" y="5880297"/>
            <a:ext cx="464235" cy="4149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+mj-cs"/>
              </a:rPr>
              <a:t>6</a:t>
            </a:r>
            <a:endParaRPr lang="en-US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37" name="Rectangle: Diagonal Corners Snipped 36">
            <a:extLst>
              <a:ext uri="{FF2B5EF4-FFF2-40B4-BE49-F238E27FC236}">
                <a16:creationId xmlns:a16="http://schemas.microsoft.com/office/drawing/2014/main" id="{FABBA4EB-441D-46DF-BF3E-150954911E18}"/>
              </a:ext>
            </a:extLst>
          </p:cNvPr>
          <p:cNvSpPr/>
          <p:nvPr/>
        </p:nvSpPr>
        <p:spPr>
          <a:xfrm>
            <a:off x="8637560" y="2655276"/>
            <a:ext cx="2982351" cy="1547447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</a:t>
            </a:r>
            <a:r>
              <a:rPr lang="en-US" sz="2400" dirty="0">
                <a:solidFill>
                  <a:srgbClr val="000000"/>
                </a:solidFill>
                <a:latin typeface="Roboto"/>
                <a:cs typeface="+mj-cs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correlation</a:t>
            </a:r>
            <a:r>
              <a:rPr lang="en-US" sz="2400" dirty="0">
                <a:solidFill>
                  <a:srgbClr val="000000"/>
                </a:solidFill>
                <a:latin typeface="Roboto"/>
                <a:cs typeface="+mj-cs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+mj-cs"/>
              </a:rPr>
              <a:t>coefficient</a:t>
            </a:r>
            <a:r>
              <a:rPr lang="fa-IR" sz="2400" dirty="0">
                <a:cs typeface="+mj-cs"/>
              </a:rPr>
              <a:t> </a:t>
            </a:r>
            <a:endParaRPr lang="en-US" sz="2400" dirty="0">
              <a:cs typeface="+mj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1166644-849A-4B4C-8317-57AA76B812BC}"/>
              </a:ext>
            </a:extLst>
          </p:cNvPr>
          <p:cNvSpPr/>
          <p:nvPr/>
        </p:nvSpPr>
        <p:spPr>
          <a:xfrm>
            <a:off x="11155676" y="3787727"/>
            <a:ext cx="464235" cy="4149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+mj-cs"/>
              </a:rPr>
              <a:t>8</a:t>
            </a:r>
            <a:endParaRPr lang="en-US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39" name="Rectangle: Diagonal Corners Snipped 38">
            <a:extLst>
              <a:ext uri="{FF2B5EF4-FFF2-40B4-BE49-F238E27FC236}">
                <a16:creationId xmlns:a16="http://schemas.microsoft.com/office/drawing/2014/main" id="{DDDAB7A4-6CF7-43D3-ABC3-57506E186198}"/>
              </a:ext>
            </a:extLst>
          </p:cNvPr>
          <p:cNvSpPr/>
          <p:nvPr/>
        </p:nvSpPr>
        <p:spPr>
          <a:xfrm>
            <a:off x="8679762" y="4747846"/>
            <a:ext cx="2982351" cy="1547447"/>
          </a:xfrm>
          <a:prstGeom prst="snip2Diag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2000" dirty="0">
                <a:cs typeface="+mj-cs"/>
              </a:rPr>
              <a:t>گزارش نتایج نهایی</a:t>
            </a:r>
            <a:endParaRPr lang="en-US" sz="2000" dirty="0">
              <a:cs typeface="+mj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F606EB9-7C16-4488-A2E7-42899E7951EA}"/>
              </a:ext>
            </a:extLst>
          </p:cNvPr>
          <p:cNvSpPr/>
          <p:nvPr/>
        </p:nvSpPr>
        <p:spPr>
          <a:xfrm>
            <a:off x="11197878" y="5880297"/>
            <a:ext cx="464235" cy="4149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+mj-cs"/>
              </a:rPr>
              <a:t>9</a:t>
            </a:r>
            <a:endParaRPr lang="en-US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D319F9F-CF08-4906-88BD-36909325DEE2}"/>
              </a:ext>
            </a:extLst>
          </p:cNvPr>
          <p:cNvSpPr/>
          <p:nvPr/>
        </p:nvSpPr>
        <p:spPr>
          <a:xfrm>
            <a:off x="1768553" y="1616414"/>
            <a:ext cx="68319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N=50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97A983-0048-4E63-BAF4-9DA5BB9083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060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082"/>
    </mc:Choice>
    <mc:Fallback>
      <p:transition spd="slow" advTm="224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</p:bldLst>
  </p:timing>
  <p:extLst>
    <p:ext uri="{3A86A75C-4F4B-4683-9AE1-C65F6400EC91}">
      <p14:laserTraceLst xmlns:p14="http://schemas.microsoft.com/office/powerpoint/2010/main">
        <p14:tracePtLst>
          <p14:tracePt t="124978" x="6705600" y="3286125"/>
          <p14:tracePt t="125098" x="6705600" y="3276600"/>
          <p14:tracePt t="125107" x="6705600" y="3259138"/>
          <p14:tracePt t="125115" x="6705600" y="3232150"/>
          <p14:tracePt t="125131" x="6705600" y="3197225"/>
          <p14:tracePt t="125148" x="6705600" y="3170238"/>
          <p14:tracePt t="125165" x="6705600" y="3125788"/>
          <p14:tracePt t="125182" x="6705600" y="3071813"/>
          <p14:tracePt t="125198" x="6705600" y="3017838"/>
          <p14:tracePt t="125215" x="6705600" y="2965450"/>
          <p14:tracePt t="125232" x="6705600" y="2911475"/>
          <p14:tracePt t="125248" x="6705600" y="2847975"/>
          <p14:tracePt t="125267" x="6715125" y="2768600"/>
          <p14:tracePt t="125282" x="6715125" y="2751138"/>
          <p14:tracePt t="125298" x="6732588" y="2697163"/>
          <p14:tracePt t="125315" x="6742113" y="2670175"/>
          <p14:tracePt t="125332" x="6759575" y="2633663"/>
          <p14:tracePt t="125349" x="6777038" y="2598738"/>
          <p14:tracePt t="125366" x="6804025" y="2562225"/>
          <p14:tracePt t="125382" x="6823075" y="2536825"/>
          <p14:tracePt t="125399" x="6840538" y="2490788"/>
          <p14:tracePt t="125416" x="6867525" y="2455863"/>
          <p14:tracePt t="125432" x="6894513" y="2419350"/>
          <p14:tracePt t="125450" x="6929438" y="2374900"/>
          <p14:tracePt t="125466" x="6956425" y="2339975"/>
          <p14:tracePt t="125482" x="6973888" y="2330450"/>
          <p14:tracePt t="125499" x="6983413" y="2322513"/>
          <p14:tracePt t="125532" x="6991350" y="2312988"/>
          <p14:tracePt t="125549" x="7000875" y="2312988"/>
          <p14:tracePt t="125571" x="7010400" y="2303463"/>
          <p14:tracePt t="125583" x="7018338" y="2303463"/>
          <p14:tracePt t="125602" x="7027863" y="2303463"/>
          <p14:tracePt t="125616" x="7027863" y="2295525"/>
          <p14:tracePt t="125634" x="7037388" y="2286000"/>
          <p14:tracePt t="125651" x="7045325" y="2286000"/>
          <p14:tracePt t="125668" x="7054850" y="2276475"/>
          <p14:tracePt t="125690" x="7072313" y="2268538"/>
          <p14:tracePt t="125706" x="7072313" y="2259013"/>
          <p14:tracePt t="125754" x="7081838" y="2259013"/>
          <p14:tracePt t="125786" x="7089775" y="2251075"/>
          <p14:tracePt t="125875" x="7099300" y="2251075"/>
          <p14:tracePt t="126634" x="7099300" y="2241550"/>
          <p14:tracePt t="126650" x="7099300" y="2232025"/>
          <p14:tracePt t="126666" x="7099300" y="2214563"/>
          <p14:tracePt t="126675" x="7089775" y="2205038"/>
          <p14:tracePt t="126685" x="7081838" y="2197100"/>
          <p14:tracePt t="126702" x="7062788" y="2170113"/>
          <p14:tracePt t="126719" x="7054850" y="2160588"/>
          <p14:tracePt t="126735" x="7045325" y="2152650"/>
          <p14:tracePt t="126770" x="7037388" y="2143125"/>
          <p14:tracePt t="126781" x="7027863" y="2143125"/>
          <p14:tracePt t="126790" x="7018338" y="2125663"/>
          <p14:tracePt t="126802" x="7000875" y="2108200"/>
          <p14:tracePt t="126819" x="6973888" y="2071688"/>
          <p14:tracePt t="126836" x="6965950" y="2054225"/>
          <p14:tracePt t="126852" x="6956425" y="2044700"/>
          <p14:tracePt t="126869" x="6946900" y="2036763"/>
          <p14:tracePt t="126923" x="6938963" y="2036763"/>
          <p14:tracePt t="127426" x="6929438" y="2036763"/>
          <p14:tracePt t="127474" x="6929438" y="2027238"/>
          <p14:tracePt t="127483" x="6919913" y="2017713"/>
          <p14:tracePt t="127498" x="6911975" y="2017713"/>
          <p14:tracePt t="127507" x="6911975" y="2009775"/>
          <p14:tracePt t="127521" x="6902450" y="2009775"/>
          <p14:tracePt t="127537" x="6884988" y="2000250"/>
          <p14:tracePt t="127554" x="6867525" y="1990725"/>
          <p14:tracePt t="127571" x="6848475" y="1982788"/>
          <p14:tracePt t="127587" x="6831013" y="1973263"/>
          <p14:tracePt t="127604" x="6823075" y="1973263"/>
          <p14:tracePt t="127621" x="6813550" y="1973263"/>
          <p14:tracePt t="127638" x="6804025" y="1965325"/>
          <p14:tracePt t="127654" x="6786563" y="1965325"/>
          <p14:tracePt t="127671" x="6777038" y="1955800"/>
          <p14:tracePt t="127688" x="6759575" y="1955800"/>
          <p14:tracePt t="127704" x="6751638" y="1946275"/>
          <p14:tracePt t="127722" x="6742113" y="1946275"/>
          <p14:tracePt t="127738" x="6724650" y="1946275"/>
          <p14:tracePt t="127771" x="6715125" y="1946275"/>
          <p14:tracePt t="127794" x="6705600" y="1946275"/>
          <p14:tracePt t="127850" x="6697663" y="1946275"/>
          <p14:tracePt t="127898" x="6688138" y="1946275"/>
          <p14:tracePt t="127938" x="6680200" y="1946275"/>
          <p14:tracePt t="127963" x="6670675" y="1946275"/>
          <p14:tracePt t="127994" x="6661150" y="1946275"/>
          <p14:tracePt t="128010" x="6653213" y="1946275"/>
          <p14:tracePt t="128026" x="6643688" y="1938338"/>
          <p14:tracePt t="128058" x="6634163" y="1938338"/>
          <p14:tracePt t="128074" x="6626225" y="1938338"/>
          <p14:tracePt t="128083" x="6616700" y="1928813"/>
          <p14:tracePt t="128098" x="6608763" y="1928813"/>
          <p14:tracePt t="128114" x="6589713" y="1928813"/>
          <p14:tracePt t="128130" x="6581775" y="1928813"/>
          <p14:tracePt t="128147" x="6572250" y="1928813"/>
          <p14:tracePt t="128162" x="6562725" y="1928813"/>
          <p14:tracePt t="128186" x="6554788" y="1928813"/>
          <p14:tracePt t="128195" x="6545263" y="1928813"/>
          <p14:tracePt t="128211" x="6537325" y="1928813"/>
          <p14:tracePt t="128222" x="6527800" y="1928813"/>
          <p14:tracePt t="128239" x="6518275" y="1928813"/>
          <p14:tracePt t="128256" x="6510338" y="1928813"/>
          <p14:tracePt t="128272" x="6500813" y="1919288"/>
          <p14:tracePt t="128289" x="6465888" y="1919288"/>
          <p14:tracePt t="128306" x="6340475" y="1866900"/>
          <p14:tracePt t="128322" x="6188075" y="1803400"/>
          <p14:tracePt t="128339" x="6108700" y="1758950"/>
          <p14:tracePt t="128563" x="6126163" y="1758950"/>
          <p14:tracePt t="128570" x="6134100" y="1758950"/>
          <p14:tracePt t="128579" x="6143625" y="1758950"/>
          <p14:tracePt t="128590" x="6161088" y="1758950"/>
          <p14:tracePt t="128606" x="6180138" y="1768475"/>
          <p14:tracePt t="128623" x="6197600" y="1785938"/>
          <p14:tracePt t="128650" x="6205538" y="1795463"/>
          <p14:tracePt t="131562" x="6205538" y="1803400"/>
          <p14:tracePt t="131571" x="6205538" y="1812925"/>
          <p14:tracePt t="131580" x="6215063" y="1822450"/>
          <p14:tracePt t="131597" x="6224588" y="1839913"/>
          <p14:tracePt t="131614" x="6224588" y="1847850"/>
          <p14:tracePt t="131630" x="6232525" y="1857375"/>
          <p14:tracePt t="131647" x="6232525" y="1874838"/>
          <p14:tracePt t="131664" x="6251575" y="1893888"/>
          <p14:tracePt t="131681" x="6251575" y="1911350"/>
          <p14:tracePt t="131697" x="6259513" y="1938338"/>
          <p14:tracePt t="131714" x="6286500" y="1990725"/>
          <p14:tracePt t="131731" x="6296025" y="2027238"/>
          <p14:tracePt t="131747" x="6313488" y="2071688"/>
          <p14:tracePt t="131764" x="6313488" y="2116138"/>
          <p14:tracePt t="131781" x="6323013" y="2152650"/>
          <p14:tracePt t="131797" x="6330950" y="2197100"/>
          <p14:tracePt t="131814" x="6340475" y="2259013"/>
          <p14:tracePt t="131831" x="6348413" y="2347913"/>
          <p14:tracePt t="131848" x="6348413" y="2411413"/>
          <p14:tracePt t="131864" x="6348413" y="2473325"/>
          <p14:tracePt t="131881" x="6348413" y="2527300"/>
          <p14:tracePt t="131898" x="6348413" y="2581275"/>
          <p14:tracePt t="131914" x="6348413" y="2616200"/>
          <p14:tracePt t="131931" x="6348413" y="2670175"/>
          <p14:tracePt t="131948" x="6348413" y="2768600"/>
          <p14:tracePt t="131965" x="6348413" y="2874963"/>
          <p14:tracePt t="131981" x="6348413" y="2946400"/>
          <p14:tracePt t="131998" x="6348413" y="3009900"/>
          <p14:tracePt t="132015" x="6348413" y="3054350"/>
          <p14:tracePt t="132031" x="6348413" y="3089275"/>
          <p14:tracePt t="132048" x="6348413" y="3125788"/>
          <p14:tracePt t="132065" x="6348413" y="3170238"/>
          <p14:tracePt t="132081" x="6348413" y="3232150"/>
          <p14:tracePt t="132098" x="6348413" y="3322638"/>
          <p14:tracePt t="132115" x="6348413" y="3357563"/>
          <p14:tracePt t="132132" x="6348413" y="3375025"/>
          <p14:tracePt t="132148" x="6348413" y="3394075"/>
          <p14:tracePt t="132165" x="6348413" y="3419475"/>
          <p14:tracePt t="132182" x="6348413" y="3446463"/>
          <p14:tracePt t="132198" x="6348413" y="3490913"/>
          <p14:tracePt t="132215" x="6348413" y="3527425"/>
          <p14:tracePt t="132232" x="6348413" y="3554413"/>
          <p14:tracePt t="132249" x="6348413" y="3571875"/>
          <p14:tracePt t="132265" x="6348413" y="3581400"/>
          <p14:tracePt t="132282" x="6348413" y="3598863"/>
          <p14:tracePt t="132299" x="6348413" y="3608388"/>
          <p14:tracePt t="132315" x="6348413" y="3625850"/>
          <p14:tracePt t="132332" x="6348413" y="3633788"/>
          <p14:tracePt t="132349" x="6348413" y="3652838"/>
          <p14:tracePt t="132382" x="6348413" y="3660775"/>
          <p14:tracePt t="132399" x="6348413" y="3670300"/>
          <p14:tracePt t="132416" x="6348413" y="3679825"/>
          <p14:tracePt t="132432" x="6348413" y="3687763"/>
          <p14:tracePt t="132449" x="6348413" y="3697288"/>
          <p14:tracePt t="132466" x="6348413" y="3705225"/>
          <p14:tracePt t="132482" x="6348413" y="3714750"/>
          <p14:tracePt t="132499" x="6348413" y="3724275"/>
          <p14:tracePt t="136170" x="6348413" y="3732213"/>
          <p14:tracePt t="136275" x="6340475" y="3732213"/>
          <p14:tracePt t="136282" x="6340475" y="3741738"/>
          <p14:tracePt t="136867" x="6330950" y="3741738"/>
          <p14:tracePt t="136890" x="6323013" y="3759200"/>
          <p14:tracePt t="136922" x="6323013" y="3768725"/>
          <p14:tracePt t="149330" x="6313488" y="3768725"/>
          <p14:tracePt t="150482" x="6296025" y="3768725"/>
          <p14:tracePt t="151090" x="6286500" y="3776663"/>
          <p14:tracePt t="153322" x="6286500" y="3786188"/>
          <p14:tracePt t="153858" x="6286500" y="3795713"/>
          <p14:tracePt t="153938" x="6296025" y="3795713"/>
          <p14:tracePt t="153954" x="6303963" y="3803650"/>
          <p14:tracePt t="153986" x="6313488" y="3813175"/>
          <p14:tracePt t="154018" x="6313488" y="3822700"/>
          <p14:tracePt t="154034" x="6323013" y="3840163"/>
          <p14:tracePt t="154066" x="6330950" y="3840163"/>
          <p14:tracePt t="154090" x="6330950" y="3848100"/>
          <p14:tracePt t="154114" x="6330950" y="3857625"/>
          <p14:tracePt t="154130" x="6340475" y="3867150"/>
          <p14:tracePt t="154146" x="6340475" y="3875088"/>
          <p14:tracePt t="154178" x="6348413" y="3884613"/>
          <p14:tracePt t="154282" x="6348413" y="3894138"/>
          <p14:tracePt t="156290" x="6348413" y="3902075"/>
          <p14:tracePt t="156306" x="6348413" y="3911600"/>
          <p14:tracePt t="156331" x="6348413" y="3919538"/>
          <p14:tracePt t="161034" x="6348413" y="3911600"/>
          <p14:tracePt t="161058" x="6348413" y="3902075"/>
          <p14:tracePt t="161067" x="6348413" y="3894138"/>
          <p14:tracePt t="161090" x="6348413" y="3884613"/>
          <p14:tracePt t="161114" x="6340475" y="3875088"/>
          <p14:tracePt t="161154" x="6340475" y="3867150"/>
          <p14:tracePt t="161170" x="6340475" y="3857625"/>
          <p14:tracePt t="161194" x="6340475" y="3848100"/>
          <p14:tracePt t="161218" x="6340475" y="3840163"/>
          <p14:tracePt t="161242" x="6340475" y="3830638"/>
          <p14:tracePt t="161258" x="6340475" y="3822700"/>
          <p14:tracePt t="162410" x="6340475" y="3830638"/>
          <p14:tracePt t="162426" x="6348413" y="3840163"/>
          <p14:tracePt t="162466" x="6348413" y="3848100"/>
          <p14:tracePt t="162474" x="6348413" y="3857625"/>
          <p14:tracePt t="162506" x="6357938" y="3867150"/>
          <p14:tracePt t="162514" x="6367463" y="3875088"/>
          <p14:tracePt t="162524" x="6367463" y="3884613"/>
          <p14:tracePt t="162538" x="6367463" y="3894138"/>
          <p14:tracePt t="162554" x="6375400" y="3894138"/>
          <p14:tracePt t="162571" x="6375400" y="3902075"/>
          <p14:tracePt t="162594" x="6375400" y="3911600"/>
          <p14:tracePt t="162610" x="6375400" y="3919538"/>
          <p14:tracePt t="162621" x="6375400" y="3929063"/>
          <p14:tracePt t="162638" x="6375400" y="3938588"/>
          <p14:tracePt t="162655" x="6375400" y="3965575"/>
          <p14:tracePt t="162671" x="6375400" y="3990975"/>
          <p14:tracePt t="162688" x="6375400" y="4010025"/>
          <p14:tracePt t="162705" x="6375400" y="4017963"/>
          <p14:tracePt t="162721" x="6375400" y="4044950"/>
          <p14:tracePt t="162738" x="6384925" y="4062413"/>
          <p14:tracePt t="162755" x="6384925" y="4098925"/>
          <p14:tracePt t="162772" x="6384925" y="4116388"/>
          <p14:tracePt t="162788" x="6394450" y="4143375"/>
          <p14:tracePt t="162805" x="6394450" y="4160838"/>
          <p14:tracePt t="162822" x="6394450" y="4170363"/>
          <p14:tracePt t="162838" x="6394450" y="4187825"/>
          <p14:tracePt t="162855" x="6394450" y="4205288"/>
          <p14:tracePt t="162872" x="6394450" y="4224338"/>
          <p14:tracePt t="162889" x="6394450" y="4241800"/>
          <p14:tracePt t="162891" x="6394450" y="4251325"/>
          <p14:tracePt t="162905" x="6394450" y="4259263"/>
          <p14:tracePt t="162922" x="6394450" y="4268788"/>
          <p14:tracePt t="162939" x="6394450" y="4276725"/>
          <p14:tracePt t="162986" x="6394450" y="4286250"/>
          <p14:tracePt t="163050" x="6394450" y="4295775"/>
          <p14:tracePt t="163106" x="6394450" y="4303713"/>
          <p14:tracePt t="163186" x="6394450" y="4313238"/>
          <p14:tracePt t="163210" x="6394450" y="4330700"/>
          <p14:tracePt t="163226" x="6384925" y="4340225"/>
          <p14:tracePt t="163234" x="6384925" y="4348163"/>
          <p14:tracePt t="163243" x="6384925" y="4357688"/>
          <p14:tracePt t="163256" x="6384925" y="4367213"/>
          <p14:tracePt t="163273" x="6375400" y="4384675"/>
          <p14:tracePt t="163290" x="6367463" y="4419600"/>
          <p14:tracePt t="163306" x="6367463" y="4438650"/>
          <p14:tracePt t="163323" x="6367463" y="4465638"/>
          <p14:tracePt t="163340" x="6367463" y="4483100"/>
          <p14:tracePt t="163356" x="6367463" y="4500563"/>
          <p14:tracePt t="163373" x="6367463" y="4518025"/>
          <p14:tracePt t="163390" x="6367463" y="4545013"/>
          <p14:tracePt t="163393" x="6367463" y="4554538"/>
          <p14:tracePt t="163406" x="6367463" y="4562475"/>
          <p14:tracePt t="163423" x="6367463" y="4598988"/>
          <p14:tracePt t="163440" x="6367463" y="4616450"/>
          <p14:tracePt t="163457" x="6367463" y="4643438"/>
          <p14:tracePt t="163490" x="6367463" y="4652963"/>
          <p14:tracePt t="163507" x="6367463" y="4660900"/>
          <p14:tracePt t="163539" x="6375400" y="4670425"/>
          <p14:tracePt t="163554" x="6384925" y="4670425"/>
          <p14:tracePt t="163563" x="6384925" y="4687888"/>
          <p14:tracePt t="163573" x="6394450" y="4687888"/>
          <p14:tracePt t="163590" x="6411913" y="4714875"/>
          <p14:tracePt t="163607" x="6411913" y="4724400"/>
          <p14:tracePt t="163624" x="6429375" y="4751388"/>
          <p14:tracePt t="163640" x="6429375" y="4776788"/>
          <p14:tracePt t="163657" x="6446838" y="4803775"/>
          <p14:tracePt t="163674" x="6465888" y="4857750"/>
          <p14:tracePt t="163690" x="6473825" y="4884738"/>
          <p14:tracePt t="163707" x="6483350" y="4902200"/>
          <p14:tracePt t="163724" x="6491288" y="4929188"/>
          <p14:tracePt t="163741" x="6491288" y="4946650"/>
          <p14:tracePt t="163774" x="6491288" y="4956175"/>
          <p14:tracePt t="164186" x="6491288" y="4965700"/>
          <p14:tracePt t="164210" x="6491288" y="4973638"/>
          <p14:tracePt t="164234" x="6491288" y="4983163"/>
          <p14:tracePt t="164266" x="6491288" y="4991100"/>
          <p14:tracePt t="164298" x="6491288" y="5000625"/>
          <p14:tracePt t="164322" x="6491288" y="5010150"/>
          <p14:tracePt t="164338" x="6491288" y="5018088"/>
          <p14:tracePt t="164386" x="6491288" y="5027613"/>
          <p14:tracePt t="164418" x="6491288" y="5037138"/>
          <p14:tracePt t="164442" x="6491288" y="5045075"/>
          <p14:tracePt t="164458" x="6491288" y="5054600"/>
          <p14:tracePt t="164490" x="6500813" y="5062538"/>
          <p14:tracePt t="164554" x="6500813" y="5072063"/>
          <p14:tracePt t="164578" x="6510338" y="5072063"/>
          <p14:tracePt t="164595" x="6518275" y="5072063"/>
          <p14:tracePt t="164602" x="6527800" y="5072063"/>
          <p14:tracePt t="164611" x="6537325" y="5072063"/>
          <p14:tracePt t="164642" x="6545263" y="5081588"/>
          <p14:tracePt t="164682" x="6545263" y="5089525"/>
          <p14:tracePt t="165762" x="6545263" y="5108575"/>
          <p14:tracePt t="165770" x="6554788" y="5116513"/>
          <p14:tracePt t="165779" x="6562725" y="5133975"/>
          <p14:tracePt t="165795" x="6572250" y="5160963"/>
          <p14:tracePt t="165812" x="6589713" y="5197475"/>
          <p14:tracePt t="165829" x="6599238" y="5224463"/>
          <p14:tracePt t="165846" x="6608763" y="5241925"/>
          <p14:tracePt t="165862" x="6608763" y="5251450"/>
          <p14:tracePt t="165906" x="6608763" y="5268913"/>
          <p14:tracePt t="165914" x="6616700" y="5276850"/>
          <p14:tracePt t="165929" x="6616700" y="5286375"/>
          <p14:tracePt t="165946" x="6626225" y="5303838"/>
          <p14:tracePt t="165979" x="6626225" y="5313363"/>
          <p14:tracePt t="165996" x="6626225" y="5322888"/>
          <p14:tracePt t="166013" x="6626225" y="5330825"/>
          <p14:tracePt t="166029" x="6626225" y="5340350"/>
          <p14:tracePt t="166046" x="6634163" y="5348288"/>
          <p14:tracePt t="166063" x="6634163" y="5357813"/>
          <p14:tracePt t="166090" x="6634163" y="5367338"/>
          <p14:tracePt t="166099" x="6634163" y="5375275"/>
          <p14:tracePt t="166113" x="6634163" y="5384800"/>
          <p14:tracePt t="166130" x="6634163" y="5419725"/>
          <p14:tracePt t="166147" x="6634163" y="5429250"/>
          <p14:tracePt t="166163" x="6634163" y="5438775"/>
          <p14:tracePt t="166226" x="6634163" y="5456238"/>
          <p14:tracePt t="166306" x="6634163" y="5465763"/>
          <p14:tracePt t="166314" x="6626225" y="5465763"/>
          <p14:tracePt t="166330" x="6616700" y="5483225"/>
          <p14:tracePt t="166347" x="6616700" y="5491163"/>
          <p14:tracePt t="166364" x="6608763" y="5500688"/>
          <p14:tracePt t="166380" x="6608763" y="5510213"/>
          <p14:tracePt t="166414" x="6599238" y="5510213"/>
          <p14:tracePt t="166434" x="6589713" y="5518150"/>
          <p14:tracePt t="166447" x="6589713" y="5527675"/>
          <p14:tracePt t="166464" x="6581775" y="5537200"/>
          <p14:tracePt t="166482" x="6572250" y="5545138"/>
          <p14:tracePt t="166506" x="6562725" y="5554663"/>
          <p14:tracePt t="166530" x="6554788" y="5562600"/>
          <p14:tracePt t="166546" x="6545263" y="5572125"/>
          <p14:tracePt t="166602" x="6537325" y="5581650"/>
          <p14:tracePt t="166626" x="6537325" y="5599113"/>
          <p14:tracePt t="166650" x="6527800" y="5608638"/>
          <p14:tracePt t="166659" x="6518275" y="5608638"/>
          <p14:tracePt t="166667" x="6518275" y="5626100"/>
          <p14:tracePt t="166681" x="6510338" y="5634038"/>
          <p14:tracePt t="166698" x="6500813" y="5661025"/>
          <p14:tracePt t="166714" x="6491288" y="5670550"/>
          <p14:tracePt t="166748" x="6491288" y="5680075"/>
          <p14:tracePt t="166764" x="6491288" y="5697538"/>
          <p14:tracePt t="166781" x="6473825" y="5705475"/>
          <p14:tracePt t="166798" x="6473825" y="5724525"/>
          <p14:tracePt t="166815" x="6465888" y="5732463"/>
          <p14:tracePt t="166831" x="6465888" y="5751513"/>
          <p14:tracePt t="166882" x="6456363" y="5759450"/>
          <p14:tracePt t="166914" x="6446838" y="5768975"/>
          <p14:tracePt t="167034" x="6446838" y="5776913"/>
          <p14:tracePt t="167146" x="6438900" y="5776913"/>
          <p14:tracePt t="168282" x="6438900" y="5786438"/>
          <p14:tracePt t="170803" x="6429375" y="5786438"/>
          <p14:tracePt t="170826" x="6419850" y="5786438"/>
          <p14:tracePt t="170835" x="6411913" y="5786438"/>
          <p14:tracePt t="170844" x="6411913" y="5776913"/>
          <p14:tracePt t="170866" x="6402388" y="5768975"/>
          <p14:tracePt t="170906" x="6394450" y="5768975"/>
          <p14:tracePt t="170915" x="6384925" y="5768975"/>
          <p14:tracePt t="170924" x="6375400" y="5768975"/>
          <p14:tracePt t="170941" x="6330950" y="5741988"/>
          <p14:tracePt t="170958" x="6296025" y="5661025"/>
          <p14:tracePt t="170975" x="6259513" y="5608638"/>
          <p14:tracePt t="171322" x="6251575" y="5608638"/>
          <p14:tracePt t="171370" x="6251575" y="5626100"/>
          <p14:tracePt t="171402" x="6251575" y="5634038"/>
          <p14:tracePt t="171418" x="6251575" y="5653088"/>
          <p14:tracePt t="171458" x="6251575" y="5661025"/>
          <p14:tracePt t="171474" x="6251575" y="5670550"/>
          <p14:tracePt t="171498" x="6251575" y="5680075"/>
          <p14:tracePt t="171754" x="6242050" y="5680075"/>
          <p14:tracePt t="171786" x="6232525" y="5680075"/>
          <p14:tracePt t="171810" x="6224588" y="5688013"/>
          <p14:tracePt t="171858" x="6215063" y="5688013"/>
          <p14:tracePt t="171874" x="6215063" y="5697538"/>
          <p14:tracePt t="171883" x="6205538" y="5697538"/>
          <p14:tracePt t="171898" x="6197600" y="5697538"/>
          <p14:tracePt t="171914" x="6197600" y="5705475"/>
          <p14:tracePt t="171930" x="6188075" y="5705475"/>
          <p14:tracePt t="171954" x="6180138" y="5715000"/>
          <p14:tracePt t="172026" x="6180138" y="5724525"/>
          <p14:tracePt t="173402" x="6180138" y="5715000"/>
          <p14:tracePt t="173522" x="6180138" y="5705475"/>
          <p14:tracePt t="175498" x="6188075" y="5705475"/>
          <p14:tracePt t="175530" x="6188075" y="5697538"/>
          <p14:tracePt t="175570" x="6197600" y="5697538"/>
          <p14:tracePt t="175578" x="6205538" y="5697538"/>
          <p14:tracePt t="175618" x="6205538" y="5688013"/>
          <p14:tracePt t="175690" x="6215063" y="5680075"/>
          <p14:tracePt t="176282" x="6224588" y="5680075"/>
          <p14:tracePt t="176322" x="6232525" y="5670550"/>
          <p14:tracePt t="176332" x="6242050" y="5661025"/>
          <p14:tracePt t="176340" x="6242050" y="5653088"/>
          <p14:tracePt t="176354" x="6259513" y="5634038"/>
          <p14:tracePt t="176371" x="6286500" y="5608638"/>
          <p14:tracePt t="176388" x="6313488" y="5572125"/>
          <p14:tracePt t="176404" x="6340475" y="5554663"/>
          <p14:tracePt t="176421" x="6367463" y="5527675"/>
          <p14:tracePt t="176438" x="6384925" y="5500688"/>
          <p14:tracePt t="176454" x="6411913" y="5456238"/>
          <p14:tracePt t="176471" x="6456363" y="5419725"/>
          <p14:tracePt t="176488" x="6527800" y="5330825"/>
          <p14:tracePt t="176505" x="6616700" y="5214938"/>
          <p14:tracePt t="176521" x="6796088" y="4983163"/>
          <p14:tracePt t="176538" x="6894513" y="4857750"/>
          <p14:tracePt t="176555" x="6983413" y="4751388"/>
          <p14:tracePt t="176571" x="7062788" y="4660900"/>
          <p14:tracePt t="176588" x="7143750" y="4554538"/>
          <p14:tracePt t="176605" x="7242175" y="4419600"/>
          <p14:tracePt t="176621" x="7348538" y="4286250"/>
          <p14:tracePt t="176639" x="7456488" y="4170363"/>
          <p14:tracePt t="176655" x="7599363" y="4000500"/>
          <p14:tracePt t="176672" x="7751763" y="3822700"/>
          <p14:tracePt t="176688" x="7912100" y="3643313"/>
          <p14:tracePt t="176705" x="8062913" y="3455988"/>
          <p14:tracePt t="176722" x="8286750" y="3197225"/>
          <p14:tracePt t="176738" x="8456613" y="3027363"/>
          <p14:tracePt t="176755" x="8626475" y="2884488"/>
          <p14:tracePt t="176772" x="8715375" y="2813050"/>
          <p14:tracePt t="176788" x="8786813" y="2714625"/>
          <p14:tracePt t="176805" x="8867775" y="2608263"/>
          <p14:tracePt t="176822" x="8920163" y="2527300"/>
          <p14:tracePt t="176839" x="8974138" y="2482850"/>
          <p14:tracePt t="176855" x="9028113" y="2411413"/>
          <p14:tracePt t="176872" x="9109075" y="2339975"/>
          <p14:tracePt t="176889" x="9161463" y="2268538"/>
          <p14:tracePt t="176905" x="9259888" y="2125663"/>
          <p14:tracePt t="176922" x="9313863" y="2062163"/>
          <p14:tracePt t="176939" x="9367838" y="2009775"/>
          <p14:tracePt t="176956" x="9402763" y="1973263"/>
          <p14:tracePt t="176972" x="9447213" y="1946275"/>
          <p14:tracePt t="176989" x="9474200" y="1928813"/>
          <p14:tracePt t="177006" x="9518650" y="1911350"/>
          <p14:tracePt t="177022" x="9555163" y="1884363"/>
          <p14:tracePt t="177040" x="9590088" y="1866900"/>
          <p14:tracePt t="177056" x="9617075" y="1839913"/>
          <p14:tracePt t="177073" x="9644063" y="1830388"/>
          <p14:tracePt t="177089" x="9671050" y="1812925"/>
          <p14:tracePt t="177106" x="9698038" y="1795463"/>
          <p14:tracePt t="177123" x="9732963" y="1785938"/>
          <p14:tracePt t="177139" x="9777413" y="1768475"/>
          <p14:tracePt t="177156" x="9796463" y="1751013"/>
          <p14:tracePt t="177173" x="9840913" y="1741488"/>
          <p14:tracePt t="177189" x="9894888" y="1724025"/>
          <p14:tracePt t="177206" x="9929813" y="1714500"/>
          <p14:tracePt t="177223" x="9947275" y="1704975"/>
          <p14:tracePt t="177240" x="9966325" y="1704975"/>
          <p14:tracePt t="177273" x="9974263" y="1697038"/>
          <p14:tracePt t="181338" x="9974263" y="1687513"/>
          <p14:tracePt t="182826" x="9966325" y="1687513"/>
          <p14:tracePt t="182954" x="9956800" y="1687513"/>
          <p14:tracePt t="183002" x="9947275" y="1687513"/>
          <p14:tracePt t="183042" x="9929813" y="1687513"/>
          <p14:tracePt t="183098" x="9920288" y="1687513"/>
          <p14:tracePt t="183138" x="9912350" y="1687513"/>
          <p14:tracePt t="183154" x="9902825" y="1687513"/>
          <p14:tracePt t="183242" x="9894888" y="1687513"/>
          <p14:tracePt t="183362" x="9885363" y="1679575"/>
          <p14:tracePt t="183714" x="9875838" y="1679575"/>
          <p14:tracePt t="184050" x="9867900" y="1679575"/>
          <p14:tracePt t="184170" x="9858375" y="1679575"/>
          <p14:tracePt t="184338" x="9848850" y="1679575"/>
          <p14:tracePt t="184347" x="9848850" y="1687513"/>
          <p14:tracePt t="184434" x="9840913" y="1687513"/>
          <p14:tracePt t="184466" x="9831388" y="1687513"/>
          <p14:tracePt t="184570" x="9823450" y="1697038"/>
          <p14:tracePt t="184674" x="9813925" y="1697038"/>
          <p14:tracePt t="184722" x="9804400" y="1697038"/>
          <p14:tracePt t="184739" x="9796463" y="1697038"/>
          <p14:tracePt t="184762" x="9786938" y="1697038"/>
          <p14:tracePt t="184771" x="9786938" y="1704975"/>
          <p14:tracePt t="184779" x="9777413" y="1704975"/>
          <p14:tracePt t="184794" x="9769475" y="1704975"/>
          <p14:tracePt t="184810" x="9759950" y="1704975"/>
          <p14:tracePt t="184824" x="9752013" y="1714500"/>
          <p14:tracePt t="184843" x="9742488" y="1724025"/>
          <p14:tracePt t="184866" x="9732963" y="1724025"/>
          <p14:tracePt t="184874" x="9715500" y="1724025"/>
          <p14:tracePt t="184891" x="9715500" y="1714500"/>
          <p14:tracePt t="185426" x="9715500" y="1704975"/>
          <p14:tracePt t="185586" x="9725025" y="1704975"/>
          <p14:tracePt t="185626" x="9732963" y="1704975"/>
          <p14:tracePt t="186522" x="9732963" y="1697038"/>
          <p14:tracePt t="186914" x="9732963" y="1687513"/>
          <p14:tracePt t="186986" x="9742488" y="1679575"/>
          <p14:tracePt t="188330" x="9752013" y="1670050"/>
          <p14:tracePt t="188418" x="9759950" y="1660525"/>
          <p14:tracePt t="189498" x="9769475" y="1660525"/>
          <p14:tracePt t="189538" x="9777413" y="1652588"/>
          <p14:tracePt t="189554" x="9796463" y="1643063"/>
          <p14:tracePt t="189570" x="9804400" y="1643063"/>
          <p14:tracePt t="189578" x="9804400" y="1633538"/>
          <p14:tracePt t="189586" x="9823450" y="1625600"/>
          <p14:tracePt t="189610" x="9831388" y="1625600"/>
          <p14:tracePt t="189882" x="9840913" y="1625600"/>
          <p14:tracePt t="190042" x="9848850" y="1625600"/>
          <p14:tracePt t="190290" x="9848850" y="1633538"/>
          <p14:tracePt t="190506" x="9858375" y="1643063"/>
          <p14:tracePt t="190714" x="9867900" y="1652588"/>
          <p14:tracePt t="190762" x="9875838" y="1670050"/>
          <p14:tracePt t="191074" x="9875838" y="1679575"/>
          <p14:tracePt t="191090" x="9885363" y="1697038"/>
          <p14:tracePt t="191106" x="9894888" y="1704975"/>
          <p14:tracePt t="191114" x="9894888" y="1714500"/>
          <p14:tracePt t="191130" x="9894888" y="1724025"/>
          <p14:tracePt t="191162" x="9902825" y="1724025"/>
          <p14:tracePt t="191186" x="9902825" y="1731963"/>
          <p14:tracePt t="191410" x="9912350" y="1731963"/>
          <p14:tracePt t="191426" x="9920288" y="1724025"/>
          <p14:tracePt t="191434" x="9929813" y="1714500"/>
          <p14:tracePt t="191450" x="9939338" y="1714500"/>
          <p14:tracePt t="191466" x="9947275" y="1704975"/>
          <p14:tracePt t="191474" x="9956800" y="1704975"/>
          <p14:tracePt t="191522" x="9966325" y="1697038"/>
          <p14:tracePt t="194602" x="9974263" y="1697038"/>
          <p14:tracePt t="194666" x="9983788" y="1697038"/>
          <p14:tracePt t="194675" x="9991725" y="1697038"/>
          <p14:tracePt t="194683" x="10001250" y="1704975"/>
          <p14:tracePt t="194698" x="10037763" y="1741488"/>
          <p14:tracePt t="194715" x="10045700" y="1751013"/>
          <p14:tracePt t="194731" x="10055225" y="1758950"/>
          <p14:tracePt t="194748" x="10072688" y="1768475"/>
          <p14:tracePt t="194765" x="10082213" y="1776413"/>
          <p14:tracePt t="194798" x="10090150" y="1776413"/>
          <p14:tracePt t="194815" x="10109200" y="1785938"/>
          <p14:tracePt t="194832" x="10117138" y="1803400"/>
          <p14:tracePt t="194849" x="10134600" y="1822450"/>
          <p14:tracePt t="194865" x="10188575" y="1866900"/>
          <p14:tracePt t="194882" x="10206038" y="1874838"/>
          <p14:tracePt t="194915" x="10215563" y="1884363"/>
          <p14:tracePt t="194932" x="10215563" y="1893888"/>
          <p14:tracePt t="194949" x="10233025" y="1911350"/>
          <p14:tracePt t="194965" x="10242550" y="1938338"/>
          <p14:tracePt t="194982" x="10252075" y="1965325"/>
          <p14:tracePt t="194999" x="10277475" y="2017713"/>
          <p14:tracePt t="195001" x="10277475" y="2044700"/>
          <p14:tracePt t="195015" x="10296525" y="2071688"/>
          <p14:tracePt t="195033" x="10313988" y="2143125"/>
          <p14:tracePt t="195049" x="10323513" y="2179638"/>
          <p14:tracePt t="195066" x="10348913" y="2259013"/>
          <p14:tracePt t="195082" x="10348913" y="2303463"/>
          <p14:tracePt t="195099" x="10367963" y="2366963"/>
          <p14:tracePt t="195116" x="10375900" y="2393950"/>
          <p14:tracePt t="195132" x="10375900" y="2428875"/>
          <p14:tracePt t="195149" x="10375900" y="2446338"/>
          <p14:tracePt t="195166" x="10385425" y="2473325"/>
          <p14:tracePt t="195182" x="10394950" y="2490788"/>
          <p14:tracePt t="195199" x="10394950" y="2536825"/>
          <p14:tracePt t="195216" x="10394950" y="2571750"/>
          <p14:tracePt t="195233" x="10402888" y="2633663"/>
          <p14:tracePt t="195249" x="10420350" y="2751138"/>
          <p14:tracePt t="195266" x="10429875" y="2795588"/>
          <p14:tracePt t="195283" x="10429875" y="2857500"/>
          <p14:tracePt t="195299" x="10447338" y="2911475"/>
          <p14:tracePt t="195316" x="10456863" y="2965450"/>
          <p14:tracePt t="195333" x="10466388" y="3027363"/>
          <p14:tracePt t="195350" x="10466388" y="3098800"/>
          <p14:tracePt t="195366" x="10466388" y="3143250"/>
          <p14:tracePt t="195383" x="10466388" y="3170238"/>
          <p14:tracePt t="195400" x="10466388" y="3179763"/>
          <p14:tracePt t="195416" x="10466388" y="3187700"/>
          <p14:tracePt t="195433" x="10456863" y="3197225"/>
          <p14:tracePt t="195458" x="10456863" y="3205163"/>
          <p14:tracePt t="195498" x="10447338" y="3214688"/>
          <p14:tracePt t="196202" x="10429875" y="3224213"/>
          <p14:tracePt t="196213" x="10429875" y="3232150"/>
          <p14:tracePt t="196234" x="10420350" y="3232150"/>
          <p14:tracePt t="196243" x="10412413" y="3241675"/>
          <p14:tracePt t="196290" x="10402888" y="3251200"/>
          <p14:tracePt t="196306" x="10394950" y="3251200"/>
          <p14:tracePt t="196330" x="10394950" y="3259138"/>
          <p14:tracePt t="196338" x="10385425" y="3268663"/>
          <p14:tracePt t="196370" x="10375900" y="3276600"/>
          <p14:tracePt t="196402" x="10367963" y="3286125"/>
          <p14:tracePt t="196418" x="10358438" y="3286125"/>
          <p14:tracePt t="196434" x="10358438" y="3295650"/>
          <p14:tracePt t="196442" x="10348913" y="3295650"/>
          <p14:tracePt t="196458" x="10340975" y="3303588"/>
          <p14:tracePt t="196482" x="10323513" y="3303588"/>
          <p14:tracePt t="196506" x="10313988" y="3313113"/>
          <p14:tracePt t="196522" x="10304463" y="3313113"/>
          <p14:tracePt t="196546" x="10296525" y="3322638"/>
          <p14:tracePt t="196571" x="10287000" y="3322638"/>
          <p14:tracePt t="196586" x="10277475" y="3322638"/>
          <p14:tracePt t="196594" x="10269538" y="3330575"/>
          <p14:tracePt t="196626" x="10260013" y="3340100"/>
          <p14:tracePt t="196642" x="10233025" y="3348038"/>
          <p14:tracePt t="196658" x="10225088" y="3348038"/>
          <p14:tracePt t="196666" x="10215563" y="3348038"/>
          <p14:tracePt t="196675" x="10206038" y="3348038"/>
          <p14:tracePt t="196686" x="10198100" y="3357563"/>
          <p14:tracePt t="196703" x="10188575" y="3357563"/>
          <p14:tracePt t="196720" x="10180638" y="3357563"/>
          <p14:tracePt t="196737" x="10161588" y="3367088"/>
          <p14:tracePt t="196753" x="10153650" y="3375025"/>
          <p14:tracePt t="196770" x="10144125" y="3375025"/>
          <p14:tracePt t="196786" x="10126663" y="3384550"/>
          <p14:tracePt t="196803" x="10117138" y="3394075"/>
          <p14:tracePt t="196820" x="10109200" y="3394075"/>
          <p14:tracePt t="196836" x="10099675" y="3402013"/>
          <p14:tracePt t="196853" x="10090150" y="3402013"/>
          <p14:tracePt t="196870" x="10072688" y="3419475"/>
          <p14:tracePt t="196903" x="10063163" y="3419475"/>
          <p14:tracePt t="196920" x="10055225" y="3429000"/>
          <p14:tracePt t="196937" x="10055225" y="3438525"/>
          <p14:tracePt t="196953" x="10045700" y="3438525"/>
          <p14:tracePt t="196970" x="10037763" y="3455988"/>
          <p14:tracePt t="197010" x="10037763" y="3465513"/>
          <p14:tracePt t="197026" x="10037763" y="3482975"/>
          <p14:tracePt t="197042" x="10037763" y="3490913"/>
          <p14:tracePt t="197054" x="10037763" y="3509963"/>
          <p14:tracePt t="197070" x="10037763" y="3527425"/>
          <p14:tracePt t="197087" x="10037763" y="3544888"/>
          <p14:tracePt t="197104" x="10055225" y="3581400"/>
          <p14:tracePt t="197121" x="10055225" y="3598863"/>
          <p14:tracePt t="197137" x="10055225" y="3608388"/>
          <p14:tracePt t="197154" x="10063163" y="3625850"/>
          <p14:tracePt t="197171" x="10063163" y="3633788"/>
          <p14:tracePt t="197187" x="10063163" y="3652838"/>
          <p14:tracePt t="197204" x="10072688" y="3660775"/>
          <p14:tracePt t="197221" x="10072688" y="3670300"/>
          <p14:tracePt t="197237" x="10072688" y="3679825"/>
          <p14:tracePt t="197271" x="10072688" y="3687763"/>
          <p14:tracePt t="197322" x="10072688" y="3697288"/>
          <p14:tracePt t="197370" x="10072688" y="3705225"/>
          <p14:tracePt t="197434" x="10063163" y="3705225"/>
          <p14:tracePt t="197457" x="10055225" y="3705225"/>
          <p14:tracePt t="197467" x="10045700" y="3705225"/>
          <p14:tracePt t="197474" x="10037763" y="3705225"/>
          <p14:tracePt t="197488" x="10028238" y="3705225"/>
          <p14:tracePt t="197505" x="10018713" y="3705225"/>
          <p14:tracePt t="197521" x="9991725" y="3705225"/>
          <p14:tracePt t="197538" x="9983788" y="3705225"/>
          <p14:tracePt t="197555" x="9956800" y="3705225"/>
          <p14:tracePt t="197588" x="9939338" y="3705225"/>
          <p14:tracePt t="197605" x="9929813" y="3705225"/>
          <p14:tracePt t="197622" x="9912350" y="3697288"/>
          <p14:tracePt t="197638" x="9875838" y="3687763"/>
          <p14:tracePt t="197655" x="9858375" y="3687763"/>
          <p14:tracePt t="197672" x="9848850" y="3679825"/>
          <p14:tracePt t="197689" x="9823450" y="3670300"/>
          <p14:tracePt t="197705" x="9777413" y="3670300"/>
          <p14:tracePt t="197722" x="9742488" y="3670300"/>
          <p14:tracePt t="197739" x="9705975" y="3670300"/>
          <p14:tracePt t="197755" x="9688513" y="3670300"/>
          <p14:tracePt t="197772" x="9661525" y="3670300"/>
          <p14:tracePt t="197789" x="9653588" y="3670300"/>
          <p14:tracePt t="197805" x="9634538" y="3670300"/>
          <p14:tracePt t="197822" x="9617075" y="3670300"/>
          <p14:tracePt t="197839" x="9590088" y="3670300"/>
          <p14:tracePt t="197856" x="9582150" y="3670300"/>
          <p14:tracePt t="197873" x="9572625" y="3670300"/>
          <p14:tracePt t="197889" x="9555163" y="3670300"/>
          <p14:tracePt t="197922" x="9545638" y="3670300"/>
          <p14:tracePt t="197939" x="9537700" y="3670300"/>
          <p14:tracePt t="197970" x="9528175" y="3670300"/>
          <p14:tracePt t="198058" x="9518650" y="3670300"/>
          <p14:tracePt t="198258" x="9518650" y="3679825"/>
          <p14:tracePt t="198290" x="9510713" y="3687763"/>
          <p14:tracePt t="198322" x="9501188" y="3697288"/>
          <p14:tracePt t="198346" x="9501188" y="3705225"/>
          <p14:tracePt t="198355" x="9501188" y="3714750"/>
          <p14:tracePt t="198363" x="9491663" y="3714750"/>
          <p14:tracePt t="198373" x="9491663" y="3724275"/>
          <p14:tracePt t="198394" x="9483725" y="3732213"/>
          <p14:tracePt t="198409" x="9483725" y="3741738"/>
          <p14:tracePt t="198424" x="9474200" y="3751263"/>
          <p14:tracePt t="198441" x="9474200" y="3759200"/>
          <p14:tracePt t="198457" x="9474200" y="3776663"/>
          <p14:tracePt t="198514" x="9474200" y="3786188"/>
          <p14:tracePt t="202090" x="9483725" y="3751263"/>
          <p14:tracePt t="202098" x="9491663" y="3732213"/>
          <p14:tracePt t="202106" x="9510713" y="3697288"/>
          <p14:tracePt t="202116" x="9528175" y="3670300"/>
          <p14:tracePt t="202132" x="9555163" y="3562350"/>
          <p14:tracePt t="202149" x="9590088" y="3455988"/>
          <p14:tracePt t="202166" x="9626600" y="3384550"/>
          <p14:tracePt t="202183" x="9661525" y="3330575"/>
          <p14:tracePt t="202199" x="9680575" y="3286125"/>
          <p14:tracePt t="202217" x="9752013" y="3152775"/>
          <p14:tracePt t="202233" x="9777413" y="3108325"/>
          <p14:tracePt t="202249" x="9894888" y="2901950"/>
          <p14:tracePt t="202266" x="9983788" y="2741613"/>
          <p14:tracePt t="202283" x="10055225" y="2608263"/>
          <p14:tracePt t="202300" x="10099675" y="2517775"/>
          <p14:tracePt t="202316" x="10126663" y="2465388"/>
          <p14:tracePt t="202333" x="10126663" y="2438400"/>
          <p14:tracePt t="202350" x="10126663" y="2411413"/>
          <p14:tracePt t="202366" x="10126663" y="2393950"/>
          <p14:tracePt t="202383" x="10134600" y="2374900"/>
          <p14:tracePt t="202400" x="10134600" y="2347913"/>
          <p14:tracePt t="202417" x="10134600" y="2322513"/>
          <p14:tracePt t="202433" x="10134600" y="2295525"/>
          <p14:tracePt t="202450" x="10134600" y="2276475"/>
          <p14:tracePt t="202467" x="10134600" y="2259013"/>
          <p14:tracePt t="202483" x="10134600" y="2241550"/>
          <p14:tracePt t="202500" x="10134600" y="2232025"/>
          <p14:tracePt t="202517" x="10134600" y="2214563"/>
          <p14:tracePt t="202533" x="10126663" y="2197100"/>
          <p14:tracePt t="202550" x="10126663" y="2187575"/>
          <p14:tracePt t="202569" x="10117138" y="2187575"/>
          <p14:tracePt t="202642" x="10117138" y="2179638"/>
          <p14:tracePt t="202666" x="10117138" y="2170113"/>
          <p14:tracePt t="202690" x="10109200" y="2160588"/>
          <p14:tracePt t="202762" x="10099675" y="2160588"/>
          <p14:tracePt t="202786" x="10090150" y="2160588"/>
          <p14:tracePt t="203570" x="10082213" y="2160588"/>
          <p14:tracePt t="203602" x="10072688" y="2160588"/>
          <p14:tracePt t="203634" x="10072688" y="2170113"/>
          <p14:tracePt t="203666" x="10063163" y="2170113"/>
          <p14:tracePt t="203674" x="10063163" y="2179638"/>
          <p14:tracePt t="203690" x="10055225" y="2179638"/>
          <p14:tracePt t="203706" x="10055225" y="2187575"/>
          <p14:tracePt t="203720" x="10045700" y="2187575"/>
          <p14:tracePt t="203737" x="10037763" y="2214563"/>
          <p14:tracePt t="203753" x="10018713" y="2251075"/>
          <p14:tracePt t="203770" x="10010775" y="2276475"/>
          <p14:tracePt t="203786" x="10001250" y="2303463"/>
          <p14:tracePt t="203803" x="9991725" y="2347913"/>
          <p14:tracePt t="203820" x="9974263" y="2401888"/>
          <p14:tracePt t="203837" x="9966325" y="2455863"/>
          <p14:tracePt t="203854" x="9956800" y="2509838"/>
          <p14:tracePt t="203870" x="9947275" y="2554288"/>
          <p14:tracePt t="203887" x="9939338" y="2598738"/>
          <p14:tracePt t="203903" x="9929813" y="2643188"/>
          <p14:tracePt t="203920" x="9920288" y="2697163"/>
          <p14:tracePt t="203937" x="9912350" y="2759075"/>
          <p14:tracePt t="203954" x="9902825" y="2884488"/>
          <p14:tracePt t="203970" x="9894888" y="2973388"/>
          <p14:tracePt t="203987" x="9875838" y="3054350"/>
          <p14:tracePt t="204004" x="9858375" y="3098800"/>
          <p14:tracePt t="204020" x="9858375" y="3133725"/>
          <p14:tracePt t="204037" x="9840913" y="3170238"/>
          <p14:tracePt t="204054" x="9840913" y="3205163"/>
          <p14:tracePt t="204070" x="9823450" y="3251200"/>
          <p14:tracePt t="204087" x="9813925" y="3295650"/>
          <p14:tracePt t="204104" x="9804400" y="3322638"/>
          <p14:tracePt t="204121" x="9796463" y="3348038"/>
          <p14:tracePt t="204137" x="9786938" y="3375025"/>
          <p14:tracePt t="204154" x="9777413" y="3411538"/>
          <p14:tracePt t="204171" x="9769475" y="3465513"/>
          <p14:tracePt t="204187" x="9769475" y="3509963"/>
          <p14:tracePt t="204204" x="9769475" y="3536950"/>
          <p14:tracePt t="204221" x="9759950" y="3562350"/>
          <p14:tracePt t="204238" x="9752013" y="3589338"/>
          <p14:tracePt t="204254" x="9752013" y="3598863"/>
          <p14:tracePt t="204271" x="9742488" y="3608388"/>
          <p14:tracePt t="204288" x="9732963" y="3625850"/>
          <p14:tracePt t="204305" x="9732963" y="3660775"/>
          <p14:tracePt t="204321" x="9732963" y="3679825"/>
          <p14:tracePt t="204338" x="9732963" y="3697288"/>
          <p14:tracePt t="204354" x="9725025" y="3705225"/>
          <p14:tracePt t="204371" x="9725025" y="3714750"/>
          <p14:tracePt t="204388" x="9725025" y="3732213"/>
          <p14:tracePt t="204405" x="9715500" y="3751263"/>
          <p14:tracePt t="204421" x="9715500" y="3776663"/>
          <p14:tracePt t="204438" x="9705975" y="3803650"/>
          <p14:tracePt t="204455" x="9705975" y="3822700"/>
          <p14:tracePt t="204472" x="9705975" y="3830638"/>
          <p14:tracePt t="204488" x="9705975" y="3840163"/>
          <p14:tracePt t="204505" x="9705975" y="3857625"/>
          <p14:tracePt t="204522" x="9698038" y="3875088"/>
          <p14:tracePt t="204538" x="9698038" y="3884613"/>
          <p14:tracePt t="204555" x="9698038" y="3894138"/>
          <p14:tracePt t="204572" x="9688513" y="3902075"/>
          <p14:tracePt t="204618" x="9688513" y="3911600"/>
          <p14:tracePt t="204626" x="9688513" y="3919538"/>
          <p14:tracePt t="204641" x="9680575" y="3929063"/>
          <p14:tracePt t="204786" x="9680575" y="3938588"/>
          <p14:tracePt t="204866" x="9671050" y="3946525"/>
          <p14:tracePt t="204890" x="9671050" y="3956050"/>
          <p14:tracePt t="204986" x="9661525" y="3965575"/>
          <p14:tracePt t="205210" x="9653588" y="3965575"/>
          <p14:tracePt t="206202" x="9653588" y="3973513"/>
          <p14:tracePt t="206314" x="9653588" y="3983038"/>
          <p14:tracePt t="206378" x="9653588" y="3990975"/>
          <p14:tracePt t="207986" x="9661525" y="3990975"/>
          <p14:tracePt t="208114" x="9671050" y="3990975"/>
          <p14:tracePt t="208250" x="9653588" y="3983038"/>
          <p14:tracePt t="208258" x="9644063" y="3973513"/>
          <p14:tracePt t="208267" x="9634538" y="3965575"/>
          <p14:tracePt t="208281" x="9609138" y="3965575"/>
          <p14:tracePt t="208297" x="9537700" y="3929063"/>
          <p14:tracePt t="208314" x="9466263" y="3919538"/>
          <p14:tracePt t="208331" x="9402763" y="3902075"/>
          <p14:tracePt t="208347" x="9277350" y="3867150"/>
          <p14:tracePt t="208364" x="9109075" y="3822700"/>
          <p14:tracePt t="208381" x="8858250" y="3759200"/>
          <p14:tracePt t="208398" x="8456613" y="3679825"/>
          <p14:tracePt t="208414" x="7991475" y="3616325"/>
          <p14:tracePt t="208431" x="7581900" y="3562350"/>
          <p14:tracePt t="208448" x="7153275" y="3465513"/>
          <p14:tracePt t="208465" x="6670675" y="3340100"/>
          <p14:tracePt t="208481" x="5776913" y="3081338"/>
          <p14:tracePt t="208498" x="5116513" y="2867025"/>
          <p14:tracePt t="208514" x="4465638" y="2697163"/>
          <p14:tracePt t="208531" x="4000500" y="2554288"/>
          <p14:tracePt t="208548" x="3751263" y="2482850"/>
          <p14:tracePt t="208565" x="3608388" y="2438400"/>
          <p14:tracePt t="208581" x="3482975" y="2401888"/>
          <p14:tracePt t="208598" x="3295650" y="2347913"/>
          <p14:tracePt t="208615" x="3098800" y="2286000"/>
          <p14:tracePt t="208631" x="2901950" y="2232025"/>
          <p14:tracePt t="208649" x="2724150" y="2179638"/>
          <p14:tracePt t="208665" x="2473325" y="2108200"/>
          <p14:tracePt t="208682" x="2330450" y="2081213"/>
          <p14:tracePt t="208698" x="2205038" y="2062163"/>
          <p14:tracePt t="208715" x="2098675" y="2044700"/>
          <p14:tracePt t="208732" x="2017713" y="2036763"/>
          <p14:tracePt t="208748" x="1965325" y="2027238"/>
          <p14:tracePt t="208765" x="1928813" y="2017713"/>
          <p14:tracePt t="208782" x="1893888" y="2009775"/>
          <p14:tracePt t="208798" x="1866900" y="2000250"/>
          <p14:tracePt t="208815" x="1847850" y="2000250"/>
          <p14:tracePt t="208832" x="1839913" y="1990725"/>
          <p14:tracePt t="208865" x="1822450" y="1982788"/>
          <p14:tracePt t="208889" x="1812925" y="1982788"/>
          <p14:tracePt t="208913" x="1803400" y="1982788"/>
          <p14:tracePt t="208970" x="1795463" y="1982788"/>
          <p14:tracePt t="209081" x="1785938" y="1973263"/>
          <p14:tracePt t="209153" x="1776413" y="1973263"/>
          <p14:tracePt t="209169" x="1768475" y="1973263"/>
          <p14:tracePt t="209179" x="1758950" y="1973263"/>
          <p14:tracePt t="209193" x="1751013" y="1973263"/>
          <p14:tracePt t="209209" x="1741488" y="1973263"/>
          <p14:tracePt t="209265" x="1724025" y="1973263"/>
          <p14:tracePt t="209306" x="1714500" y="1973263"/>
          <p14:tracePt t="209650" x="1714500" y="1982788"/>
          <p14:tracePt t="209673" x="1724025" y="1990725"/>
          <p14:tracePt t="209682" x="1768475" y="2000250"/>
          <p14:tracePt t="209690" x="1795463" y="2009775"/>
          <p14:tracePt t="209701" x="1822450" y="2017713"/>
          <p14:tracePt t="209717" x="1857375" y="2027238"/>
          <p14:tracePt t="209734" x="1893888" y="2036763"/>
          <p14:tracePt t="209751" x="1919288" y="2044700"/>
          <p14:tracePt t="209767" x="1938338" y="2054225"/>
          <p14:tracePt t="209785" x="1965325" y="2054225"/>
          <p14:tracePt t="209801" x="2009775" y="2071688"/>
          <p14:tracePt t="209818" x="2036763" y="2081213"/>
          <p14:tracePt t="209834" x="2054225" y="2081213"/>
          <p14:tracePt t="209851" x="2062163" y="2089150"/>
          <p14:tracePt t="209868" x="2071688" y="2098675"/>
          <p14:tracePt t="209884" x="2089150" y="2098675"/>
          <p14:tracePt t="209901" x="2108200" y="2108200"/>
          <p14:tracePt t="209918" x="2133600" y="2116138"/>
          <p14:tracePt t="209935" x="2160588" y="2125663"/>
          <p14:tracePt t="209951" x="2187575" y="2133600"/>
          <p14:tracePt t="209968" x="2205038" y="2143125"/>
          <p14:tracePt t="209985" x="2214563" y="2143125"/>
          <p14:tracePt t="210001" x="2232025" y="2152650"/>
          <p14:tracePt t="210018" x="2241550" y="2152650"/>
          <p14:tracePt t="210035" x="2251075" y="2152650"/>
          <p14:tracePt t="210068" x="2259013" y="2160588"/>
          <p14:tracePt t="210122" x="2268538" y="2160588"/>
          <p14:tracePt t="210737" x="2276475" y="2160588"/>
          <p14:tracePt t="210778" x="2286000" y="2160588"/>
          <p14:tracePt t="210818" x="2286000" y="2152650"/>
          <p14:tracePt t="210834" x="2295525" y="2143125"/>
          <p14:tracePt t="210849" x="2295525" y="2125663"/>
          <p14:tracePt t="210873" x="2303463" y="2116138"/>
          <p14:tracePt t="210906" x="2312988" y="2116138"/>
          <p14:tracePt t="210938" x="2312988" y="2108200"/>
          <p14:tracePt t="211025" x="2322513" y="2089150"/>
          <p14:tracePt t="211105" x="2330450" y="2081213"/>
          <p14:tracePt t="211923" x="2339975" y="2071688"/>
          <p14:tracePt t="211978" x="2347913" y="2071688"/>
          <p14:tracePt t="211987" x="2357438" y="2062163"/>
          <p14:tracePt t="212001" x="2366963" y="2062163"/>
          <p14:tracePt t="212010" x="2374900" y="2062163"/>
          <p14:tracePt t="212023" x="2384425" y="2054225"/>
          <p14:tracePt t="212040" x="2401888" y="2054225"/>
          <p14:tracePt t="212056" x="2411413" y="2044700"/>
          <p14:tracePt t="212074" x="2419350" y="2044700"/>
          <p14:tracePt t="212090" x="2419350" y="2036763"/>
          <p14:tracePt t="212106" x="2438400" y="2036763"/>
          <p14:tracePt t="212123" x="2446338" y="2027238"/>
          <p14:tracePt t="212140" x="2455863" y="2027238"/>
          <p14:tracePt t="212157" x="2473325" y="2017713"/>
          <p14:tracePt t="212193" x="2482850" y="2017713"/>
          <p14:tracePt t="212217" x="2482850" y="2009775"/>
          <p14:tracePt t="212250" x="2500313" y="2000250"/>
          <p14:tracePt t="213170" x="2509838" y="2000250"/>
          <p14:tracePt t="213194" x="2517775" y="2000250"/>
          <p14:tracePt t="213202" x="2527300" y="1990725"/>
          <p14:tracePt t="213217" x="2536825" y="1990725"/>
          <p14:tracePt t="213226" x="2554288" y="1982788"/>
          <p14:tracePt t="213242" x="2571750" y="1982788"/>
          <p14:tracePt t="213259" x="2608263" y="1982788"/>
          <p14:tracePt t="213276" x="2660650" y="1982788"/>
          <p14:tracePt t="213293" x="2732088" y="1982788"/>
          <p14:tracePt t="213309" x="2776538" y="1982788"/>
          <p14:tracePt t="213326" x="2840038" y="1982788"/>
          <p14:tracePt t="213343" x="2911475" y="1982788"/>
          <p14:tracePt t="213359" x="3000375" y="1982788"/>
          <p14:tracePt t="213377" x="3089275" y="2000250"/>
          <p14:tracePt t="213393" x="3224213" y="2017713"/>
          <p14:tracePt t="213410" x="3348038" y="2062163"/>
          <p14:tracePt t="213426" x="3527425" y="2108200"/>
          <p14:tracePt t="213443" x="3732213" y="2170113"/>
          <p14:tracePt t="213460" x="4017963" y="2214563"/>
          <p14:tracePt t="213476" x="4251325" y="2268538"/>
          <p14:tracePt t="213493" x="4419600" y="2295525"/>
          <p14:tracePt t="213510" x="4537075" y="2312988"/>
          <p14:tracePt t="213526" x="4687888" y="2339975"/>
          <p14:tracePt t="213543" x="4867275" y="2357438"/>
          <p14:tracePt t="213560" x="5081588" y="2393950"/>
          <p14:tracePt t="213563" x="5180013" y="2419350"/>
          <p14:tracePt t="213576" x="5286375" y="2446338"/>
          <p14:tracePt t="213593" x="5626100" y="2500313"/>
          <p14:tracePt t="213610" x="5894388" y="2544763"/>
          <p14:tracePt t="213627" x="6286500" y="2608263"/>
          <p14:tracePt t="213643" x="6777038" y="2660650"/>
          <p14:tracePt t="213660" x="7215188" y="2786063"/>
          <p14:tracePt t="213677" x="7626350" y="2911475"/>
          <p14:tracePt t="213693" x="7858125" y="2955925"/>
          <p14:tracePt t="213710" x="8001000" y="3000375"/>
          <p14:tracePt t="213727" x="8108950" y="3027363"/>
          <p14:tracePt t="213744" x="8232775" y="3081338"/>
          <p14:tracePt t="213761" x="8375650" y="3152775"/>
          <p14:tracePt t="213777" x="8616950" y="3259138"/>
          <p14:tracePt t="213794" x="8732838" y="3303588"/>
          <p14:tracePt t="213811" x="8786813" y="3313113"/>
          <p14:tracePt t="213827" x="8804275" y="3330575"/>
          <p14:tracePt t="213844" x="8848725" y="3357563"/>
          <p14:tracePt t="213861" x="8956675" y="3429000"/>
          <p14:tracePt t="213877" x="9109075" y="3500438"/>
          <p14:tracePt t="213894" x="9242425" y="3554413"/>
          <p14:tracePt t="213911" x="9304338" y="3589338"/>
          <p14:tracePt t="213927" x="9340850" y="3598863"/>
          <p14:tracePt t="213944" x="9385300" y="3625850"/>
          <p14:tracePt t="213961" x="9545638" y="3714750"/>
          <p14:tracePt t="213977" x="9653588" y="3768725"/>
          <p14:tracePt t="213994" x="9705975" y="3795713"/>
          <p14:tracePt t="214011" x="9725025" y="3803650"/>
          <p14:tracePt t="214028" x="9742488" y="3803650"/>
          <p14:tracePt t="214044" x="9752013" y="3813175"/>
          <p14:tracePt t="214061" x="9796463" y="3840163"/>
          <p14:tracePt t="214078" x="9840913" y="3867150"/>
          <p14:tracePt t="214095" x="9858375" y="3884613"/>
          <p14:tracePt t="214111" x="9875838" y="3884613"/>
          <p14:tracePt t="214161" x="9875838" y="3894138"/>
          <p14:tracePt t="214242" x="9885363" y="3894138"/>
          <p14:tracePt t="215457" x="9885363" y="3884613"/>
          <p14:tracePt t="215481" x="9885363" y="3867150"/>
          <p14:tracePt t="215505" x="9885363" y="3857625"/>
          <p14:tracePt t="215538" x="9885363" y="3848100"/>
          <p14:tracePt t="215553" x="9885363" y="3840163"/>
          <p14:tracePt t="215577" x="9885363" y="3830638"/>
          <p14:tracePt t="215593" x="9885363" y="3822700"/>
          <p14:tracePt t="215609" x="9875838" y="3822700"/>
          <p14:tracePt t="215625" x="9875838" y="3813175"/>
          <p14:tracePt t="215641" x="9875838" y="3803650"/>
          <p14:tracePt t="215778" x="9875838" y="3795713"/>
          <p14:tracePt t="215786" x="9885363" y="3795713"/>
          <p14:tracePt t="215798" x="9912350" y="3776663"/>
          <p14:tracePt t="215815" x="9956800" y="3776663"/>
          <p14:tracePt t="215832" x="9974263" y="3776663"/>
          <p14:tracePt t="216145" x="9983788" y="3776663"/>
          <p14:tracePt t="216193" x="9983788" y="3786188"/>
          <p14:tracePt t="216202" x="9983788" y="3795713"/>
          <p14:tracePt t="216218" x="9974263" y="38036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4FC86-DA0F-4E07-A919-1E0530213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5352" y="131807"/>
            <a:ext cx="1928446" cy="957238"/>
          </a:xfrm>
        </p:spPr>
        <p:txBody>
          <a:bodyPr/>
          <a:lstStyle/>
          <a:p>
            <a:pPr algn="r" rtl="1"/>
            <a:r>
              <a:rPr lang="fa-IR" sz="2800" dirty="0"/>
              <a:t>هزینه ها</a:t>
            </a:r>
            <a:endParaRPr lang="en-US" sz="28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CD17C4D-BF90-486B-8614-2DE78A6318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2700494"/>
              </p:ext>
            </p:extLst>
          </p:nvPr>
        </p:nvGraphicFramePr>
        <p:xfrm>
          <a:off x="838201" y="1109463"/>
          <a:ext cx="10515597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2120">
                  <a:extLst>
                    <a:ext uri="{9D8B030D-6E8A-4147-A177-3AD203B41FA5}">
                      <a16:colId xmlns:a16="http://schemas.microsoft.com/office/drawing/2014/main" val="4253519008"/>
                    </a:ext>
                  </a:extLst>
                </a:gridCol>
                <a:gridCol w="8131126">
                  <a:extLst>
                    <a:ext uri="{9D8B030D-6E8A-4147-A177-3AD203B41FA5}">
                      <a16:colId xmlns:a16="http://schemas.microsoft.com/office/drawing/2014/main" val="3163403693"/>
                    </a:ext>
                  </a:extLst>
                </a:gridCol>
                <a:gridCol w="662351">
                  <a:extLst>
                    <a:ext uri="{9D8B030D-6E8A-4147-A177-3AD203B41FA5}">
                      <a16:colId xmlns:a16="http://schemas.microsoft.com/office/drawing/2014/main" val="2986252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/>
                        <a:t>هزینه</a:t>
                      </a:r>
                      <a:endParaRPr lang="en-US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/>
                        <a:t>شرح خدمت</a:t>
                      </a:r>
                      <a:endParaRPr lang="en-US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/>
                        <a:t>ردیف</a:t>
                      </a:r>
                      <a:endParaRPr lang="en-US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24993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/>
                        <a:t>20,000,000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>
                          <a:solidFill>
                            <a:srgbClr val="000000"/>
                          </a:solidFill>
                          <a:effectLst/>
                        </a:rPr>
                        <a:t>استخراج تصاویر بیماران از سیستم پکس بیمارستان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2799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/>
                        <a:t>20,000,000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>
                          <a:solidFill>
                            <a:srgbClr val="000000"/>
                          </a:solidFill>
                          <a:effectLst/>
                        </a:rPr>
                        <a:t>تهیه ی لیست بیماران واجد شرایط، بررسی پرونده ی اکوکاردیوگرافی بیماران و ثبت مشخصات بیماران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0471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/>
                        <a:t>40,000,000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/>
                        <a:t>جمع هزینه ها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b="1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228462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18D4ECC-5AA7-4432-A539-E5B4C1BA03A8}"/>
              </a:ext>
            </a:extLst>
          </p:cNvPr>
          <p:cNvSpPr/>
          <p:nvPr/>
        </p:nvSpPr>
        <p:spPr>
          <a:xfrm>
            <a:off x="8588297" y="3078134"/>
            <a:ext cx="2765501" cy="4801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 rtl="1">
              <a:lnSpc>
                <a:spcPct val="90000"/>
              </a:lnSpc>
              <a:spcBef>
                <a:spcPct val="0"/>
              </a:spcBef>
            </a:pPr>
            <a:r>
              <a:rPr lang="fa-IR" sz="2800" dirty="0">
                <a:latin typeface="+mj-lt"/>
                <a:ea typeface="+mj-ea"/>
                <a:cs typeface="+mj-cs"/>
              </a:rPr>
              <a:t>مدت زمان اجرا: 7 ماه</a:t>
            </a:r>
            <a:endParaRPr lang="en-US" sz="28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9F632DA-6FBB-4B0E-B8C8-F7EB7CD502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678317"/>
              </p:ext>
            </p:extLst>
          </p:nvPr>
        </p:nvGraphicFramePr>
        <p:xfrm>
          <a:off x="838201" y="3784209"/>
          <a:ext cx="10515598" cy="2616591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534384">
                  <a:extLst>
                    <a:ext uri="{9D8B030D-6E8A-4147-A177-3AD203B41FA5}">
                      <a16:colId xmlns:a16="http://schemas.microsoft.com/office/drawing/2014/main" val="2061830065"/>
                    </a:ext>
                  </a:extLst>
                </a:gridCol>
                <a:gridCol w="515297">
                  <a:extLst>
                    <a:ext uri="{9D8B030D-6E8A-4147-A177-3AD203B41FA5}">
                      <a16:colId xmlns:a16="http://schemas.microsoft.com/office/drawing/2014/main" val="3042269230"/>
                    </a:ext>
                  </a:extLst>
                </a:gridCol>
                <a:gridCol w="553468">
                  <a:extLst>
                    <a:ext uri="{9D8B030D-6E8A-4147-A177-3AD203B41FA5}">
                      <a16:colId xmlns:a16="http://schemas.microsoft.com/office/drawing/2014/main" val="2495341114"/>
                    </a:ext>
                  </a:extLst>
                </a:gridCol>
                <a:gridCol w="515299">
                  <a:extLst>
                    <a:ext uri="{9D8B030D-6E8A-4147-A177-3AD203B41FA5}">
                      <a16:colId xmlns:a16="http://schemas.microsoft.com/office/drawing/2014/main" val="3932605090"/>
                    </a:ext>
                  </a:extLst>
                </a:gridCol>
                <a:gridCol w="515299">
                  <a:extLst>
                    <a:ext uri="{9D8B030D-6E8A-4147-A177-3AD203B41FA5}">
                      <a16:colId xmlns:a16="http://schemas.microsoft.com/office/drawing/2014/main" val="2136829893"/>
                    </a:ext>
                  </a:extLst>
                </a:gridCol>
                <a:gridCol w="515297">
                  <a:extLst>
                    <a:ext uri="{9D8B030D-6E8A-4147-A177-3AD203B41FA5}">
                      <a16:colId xmlns:a16="http://schemas.microsoft.com/office/drawing/2014/main" val="2538047060"/>
                    </a:ext>
                  </a:extLst>
                </a:gridCol>
                <a:gridCol w="534384">
                  <a:extLst>
                    <a:ext uri="{9D8B030D-6E8A-4147-A177-3AD203B41FA5}">
                      <a16:colId xmlns:a16="http://schemas.microsoft.com/office/drawing/2014/main" val="3845322568"/>
                    </a:ext>
                  </a:extLst>
                </a:gridCol>
                <a:gridCol w="5729474">
                  <a:extLst>
                    <a:ext uri="{9D8B030D-6E8A-4147-A177-3AD203B41FA5}">
                      <a16:colId xmlns:a16="http://schemas.microsoft.com/office/drawing/2014/main" val="2291808230"/>
                    </a:ext>
                  </a:extLst>
                </a:gridCol>
                <a:gridCol w="1102696">
                  <a:extLst>
                    <a:ext uri="{9D8B030D-6E8A-4147-A177-3AD203B41FA5}">
                      <a16:colId xmlns:a16="http://schemas.microsoft.com/office/drawing/2014/main" val="1879378248"/>
                    </a:ext>
                  </a:extLst>
                </a:gridCol>
              </a:tblGrid>
              <a:tr h="415147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dirty="0"/>
                        <a:t>مدت زمان اجرا(ماه)</a:t>
                      </a:r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/>
                        <a:t>فعالیت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/>
                        <a:t>ردیف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1034375"/>
                  </a:ext>
                </a:extLst>
              </a:tr>
              <a:tr h="572296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0" dirty="0">
                          <a:solidFill>
                            <a:srgbClr val="00008B"/>
                          </a:solidFill>
                          <a:effectLst/>
                        </a:rPr>
                        <a:t>بررسی و انتخاب بیماران واجد شرایط از لیست بیماران موجود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1" i="0" dirty="0"/>
                        <a:t>1</a:t>
                      </a:r>
                      <a:endParaRPr lang="en-US" b="1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2971546"/>
                  </a:ext>
                </a:extLst>
              </a:tr>
              <a:tr h="533686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0" dirty="0">
                          <a:solidFill>
                            <a:srgbClr val="00008B"/>
                          </a:solidFill>
                          <a:effectLst/>
                        </a:rPr>
                        <a:t>استخراج تصاویر اسکن قلب و اکوکاردیوگرافی از </a:t>
                      </a:r>
                      <a:r>
                        <a:rPr lang="en-US" b="0" dirty="0">
                          <a:solidFill>
                            <a:srgbClr val="00008B"/>
                          </a:solidFill>
                          <a:effectLst/>
                        </a:rPr>
                        <a:t>PACS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1" i="0" dirty="0"/>
                        <a:t>2</a:t>
                      </a:r>
                      <a:endParaRPr lang="en-US" b="1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7845374"/>
                  </a:ext>
                </a:extLst>
              </a:tr>
              <a:tr h="54911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0" dirty="0">
                          <a:solidFill>
                            <a:srgbClr val="00008B"/>
                          </a:solidFill>
                          <a:effectLst/>
                        </a:rPr>
                        <a:t>آنالیز رادیومیکس تصاویر اسکن قلب و اکوکاردیوگرافی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1" i="0" dirty="0"/>
                        <a:t>3</a:t>
                      </a:r>
                      <a:endParaRPr lang="en-US" b="1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2249730"/>
                  </a:ext>
                </a:extLst>
              </a:tr>
              <a:tr h="546344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cell3D prstMaterial="dkEdge">
                      <a:bevel prst="convex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0" dirty="0">
                          <a:solidFill>
                            <a:srgbClr val="00008B"/>
                          </a:solidFill>
                          <a:effectLst/>
                        </a:rPr>
                        <a:t>آنالیز گزارش نتایج نهایی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1" i="0" dirty="0"/>
                        <a:t>4</a:t>
                      </a:r>
                      <a:endParaRPr lang="en-US" b="1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766010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A725BF-CA23-49C1-BC97-BD15178E86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5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05"/>
    </mc:Choice>
    <mc:Fallback>
      <p:transition spd="slow" advTm="36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F6D219-68CA-4E8F-9A1A-A27308B98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470C6F-9FF5-4621-AC95-DEBBE08E23E7}"/>
              </a:ext>
            </a:extLst>
          </p:cNvPr>
          <p:cNvSpPr/>
          <p:nvPr/>
        </p:nvSpPr>
        <p:spPr>
          <a:xfrm>
            <a:off x="536078" y="589895"/>
            <a:ext cx="4884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dirty="0">
                <a:ln w="0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با تشکر از توجه شما</a:t>
            </a:r>
            <a:endParaRPr lang="en-US" sz="5400" b="0" cap="none" spc="0" dirty="0">
              <a:ln w="0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53D7E65-CDAC-4474-9F0B-EA5BE06A4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40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6"/>
    </mc:Choice>
    <mc:Fallback>
      <p:transition spd="slow" advTm="5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24" x="9947275" y="3803650"/>
          <p14:tracePt t="3132" x="9875838" y="3786188"/>
          <p14:tracePt t="3140" x="9804400" y="3741738"/>
          <p14:tracePt t="3157" x="9688513" y="3670300"/>
          <p14:tracePt t="3174" x="9644063" y="3652838"/>
          <p14:tracePt t="3191" x="9582150" y="3643313"/>
          <p14:tracePt t="3207" x="9491663" y="3598863"/>
          <p14:tracePt t="3224" x="9385300" y="3554413"/>
          <p14:tracePt t="3241" x="9251950" y="3490913"/>
          <p14:tracePt t="3257" x="9117013" y="3438525"/>
          <p14:tracePt t="3274" x="9018588" y="3384550"/>
          <p14:tracePt t="3291" x="8902700" y="3340100"/>
          <p14:tracePt t="3308" x="8751888" y="3259138"/>
          <p14:tracePt t="3324" x="8670925" y="3205163"/>
          <p14:tracePt t="3341" x="8555038" y="3133725"/>
          <p14:tracePt t="3358" x="8402638" y="3054350"/>
          <p14:tracePt t="3374" x="8215313" y="2973388"/>
          <p14:tracePt t="3391" x="7974013" y="2867025"/>
          <p14:tracePt t="3408" x="7759700" y="2768600"/>
          <p14:tracePt t="3424" x="7537450" y="2679700"/>
          <p14:tracePt t="3441" x="7340600" y="2589213"/>
          <p14:tracePt t="3458" x="7143750" y="2500313"/>
          <p14:tracePt t="3475" x="6902450" y="2393950"/>
          <p14:tracePt t="3491" x="6537325" y="2251075"/>
          <p14:tracePt t="3508" x="6180138" y="2108200"/>
          <p14:tracePt t="3525" x="5697538" y="1965325"/>
          <p14:tracePt t="3541" x="5303838" y="1857375"/>
          <p14:tracePt t="3558" x="4991100" y="1776413"/>
          <p14:tracePt t="3575" x="4768850" y="1741488"/>
          <p14:tracePt t="3592" x="4491038" y="1697038"/>
          <p14:tracePt t="3608" x="4108450" y="1643063"/>
          <p14:tracePt t="3625" x="3500438" y="1571625"/>
          <p14:tracePt t="3642" x="2990850" y="1500188"/>
          <p14:tracePt t="3658" x="2724150" y="1473200"/>
          <p14:tracePt t="3675" x="2554288" y="1438275"/>
          <p14:tracePt t="3692" x="2330450" y="1374775"/>
          <p14:tracePt t="3709" x="2125663" y="1330325"/>
          <p14:tracePt t="3725" x="1919288" y="1303338"/>
          <p14:tracePt t="3742" x="1751013" y="1295400"/>
          <p14:tracePt t="3759" x="1643063" y="1295400"/>
          <p14:tracePt t="3775" x="1581150" y="1285875"/>
          <p14:tracePt t="3792" x="1527175" y="1276350"/>
          <p14:tracePt t="3809" x="1438275" y="1250950"/>
          <p14:tracePt t="3825" x="1357313" y="1231900"/>
          <p14:tracePt t="3842" x="1295400" y="1223963"/>
          <p14:tracePt t="3846" x="1268413" y="1214438"/>
          <p14:tracePt t="3859" x="1241425" y="1196975"/>
          <p14:tracePt t="3875" x="1204913" y="1179513"/>
          <p14:tracePt t="3892" x="1187450" y="1169988"/>
          <p14:tracePt t="3909" x="1152525" y="1169988"/>
          <p14:tracePt t="3926" x="1125538" y="1152525"/>
          <p14:tracePt t="3942" x="1071563" y="1133475"/>
          <p14:tracePt t="3959" x="1009650" y="1108075"/>
          <p14:tracePt t="3976" x="955675" y="1081088"/>
          <p14:tracePt t="3993" x="919163" y="1062038"/>
          <p14:tracePt t="4009" x="901700" y="1054100"/>
          <p14:tracePt t="4026" x="866775" y="1036638"/>
          <p14:tracePt t="4043" x="847725" y="1017588"/>
          <p14:tracePt t="4059" x="795338" y="1000125"/>
          <p14:tracePt t="4076" x="758825" y="973138"/>
          <p14:tracePt t="4093" x="731838" y="955675"/>
          <p14:tracePt t="4109" x="704850" y="938213"/>
          <p14:tracePt t="4126" x="687388" y="919163"/>
          <p14:tracePt t="4143" x="633413" y="893763"/>
          <p14:tracePt t="4160" x="598488" y="866775"/>
          <p14:tracePt t="4176" x="561975" y="830263"/>
          <p14:tracePt t="4193" x="544513" y="812800"/>
          <p14:tracePt t="4210" x="527050" y="795338"/>
          <p14:tracePt t="4226" x="517525" y="785813"/>
          <p14:tracePt t="4243" x="517525" y="768350"/>
          <p14:tracePt t="4260" x="509588" y="750888"/>
          <p14:tracePt t="4277" x="500063" y="723900"/>
          <p14:tracePt t="4293" x="500063" y="704850"/>
          <p14:tracePt t="4310" x="509588" y="687388"/>
          <p14:tracePt t="4327" x="517525" y="669925"/>
          <p14:tracePt t="4343" x="554038" y="652463"/>
          <p14:tracePt t="4360" x="588963" y="633413"/>
          <p14:tracePt t="4377" x="642938" y="625475"/>
          <p14:tracePt t="4393" x="704850" y="598488"/>
          <p14:tracePt t="4410" x="776288" y="581025"/>
          <p14:tracePt t="4427" x="830263" y="554038"/>
          <p14:tracePt t="4444" x="893763" y="536575"/>
          <p14:tracePt t="4460" x="919163" y="527050"/>
          <p14:tracePt t="4477" x="955675" y="517525"/>
          <p14:tracePt t="4494" x="990600" y="500063"/>
          <p14:tracePt t="4510" x="1044575" y="490538"/>
          <p14:tracePt t="4527" x="1062038" y="473075"/>
          <p14:tracePt t="4544" x="1116013" y="455613"/>
          <p14:tracePt t="4561" x="1169988" y="438150"/>
          <p14:tracePt t="4577" x="1231900" y="401638"/>
          <p14:tracePt t="5481" x="1446213" y="889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7|38|3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2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447</Words>
  <Application>Microsoft Office PowerPoint</Application>
  <PresentationFormat>Widescreen</PresentationFormat>
  <Paragraphs>76</Paragraphs>
  <Slides>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Calibri</vt:lpstr>
      <vt:lpstr>Calibri Light</vt:lpstr>
      <vt:lpstr>Roboto</vt:lpstr>
      <vt:lpstr>Symbol</vt:lpstr>
      <vt:lpstr>Tahoma</vt:lpstr>
      <vt:lpstr>Times New Roman</vt:lpstr>
      <vt:lpstr>Wingdings</vt:lpstr>
      <vt:lpstr>Office Theme</vt:lpstr>
      <vt:lpstr>عنوان:  بررسی ارتباط بین پارامترهای کمی مستخرج از آنالیز رادیومیکس تصاویر اسکن قلب و اکوکاردیوگرافی جهت تشخیص عوارض قلبی پس از کمورادیوتراپی بیماران مبتلا به سرطان پستان چپ با استفاده از الگوریتم های یادگیری ماشین </vt:lpstr>
      <vt:lpstr>مقدمه</vt:lpstr>
      <vt:lpstr>Radiomics</vt:lpstr>
      <vt:lpstr>PowerPoint Presentation</vt:lpstr>
      <vt:lpstr>PowerPoint Presentation</vt:lpstr>
      <vt:lpstr>هزینه ها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عنوان: بررسی ارتباط بین پارامترهای کمی مستخرج از آنالیز رادیومیکس تصاویر اسکن قلب و اکوکاردیوگرافی جهت تشخیص عوارض قلبی پس از کمورادیوتراپی بیماران مبتلا به سرطان پستان چپ با استفاده از الگوریتم های یادگیری ماشین </dc:title>
  <dc:creator>A.Talebi</dc:creator>
  <cp:lastModifiedBy>A.Talebi</cp:lastModifiedBy>
  <cp:revision>28</cp:revision>
  <dcterms:created xsi:type="dcterms:W3CDTF">2021-01-15T07:39:50Z</dcterms:created>
  <dcterms:modified xsi:type="dcterms:W3CDTF">2021-01-15T19:24:01Z</dcterms:modified>
</cp:coreProperties>
</file>