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3" r:id="rId5"/>
    <p:sldId id="264" r:id="rId6"/>
    <p:sldId id="276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>
        <p:scale>
          <a:sx n="65" d="100"/>
          <a:sy n="65" d="100"/>
        </p:scale>
        <p:origin x="-112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2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BF6D-C998-4918-92B3-D6ED5592BCF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B076-6AFF-4129-96E7-48CCF725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057" y="3172835"/>
            <a:ext cx="10035307" cy="214031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b="1" i="1" dirty="0">
                <a:solidFill>
                  <a:srgbClr val="0070C0"/>
                </a:solidFill>
              </a:rPr>
              <a:t>Evaluation of clinical, electrophysiology، echocardiography, cardiac magnetic resonance, genetic and </a:t>
            </a:r>
            <a:r>
              <a:rPr lang="en-US" b="1" i="1" dirty="0" err="1">
                <a:solidFill>
                  <a:srgbClr val="0070C0"/>
                </a:solidFill>
              </a:rPr>
              <a:t>radiomix</a:t>
            </a:r>
            <a:r>
              <a:rPr lang="en-US" b="1" i="1" dirty="0">
                <a:solidFill>
                  <a:srgbClr val="0070C0"/>
                </a:solidFill>
              </a:rPr>
              <a:t> findings in patients with arrhythmogenic </a:t>
            </a:r>
            <a:r>
              <a:rPr lang="en-US" b="1" i="1" dirty="0" smtClean="0">
                <a:solidFill>
                  <a:srgbClr val="0070C0"/>
                </a:solidFill>
              </a:rPr>
              <a:t>cardiomyopathy</a:t>
            </a:r>
            <a:endParaRPr lang="fa-IR" b="1" i="1" dirty="0" smtClean="0">
              <a:solidFill>
                <a:srgbClr val="0070C0"/>
              </a:solidFill>
            </a:endParaRPr>
          </a:p>
          <a:p>
            <a:pPr algn="just"/>
            <a:endParaRPr lang="fa-IR" b="1" i="1" dirty="0">
              <a:solidFill>
                <a:srgbClr val="0070C0"/>
              </a:solidFill>
            </a:endParaRPr>
          </a:p>
          <a:p>
            <a:pPr algn="r"/>
            <a:r>
              <a:rPr lang="fa-IR" b="1" i="1" dirty="0" smtClean="0">
                <a:solidFill>
                  <a:srgbClr val="0070C0"/>
                </a:solidFill>
              </a:rPr>
              <a:t>نوع مطالعه: کوهورت گذشته نگر</a:t>
            </a:r>
            <a:endParaRPr lang="en-US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36934"/>
              </p:ext>
            </p:extLst>
          </p:nvPr>
        </p:nvGraphicFramePr>
        <p:xfrm>
          <a:off x="725057" y="943276"/>
          <a:ext cx="10035307" cy="2207939"/>
        </p:xfrm>
        <a:graphic>
          <a:graphicData uri="http://schemas.openxmlformats.org/drawingml/2006/table">
            <a:tbl>
              <a:tblPr rtl="1"/>
              <a:tblGrid>
                <a:gridCol w="10035307">
                  <a:extLst>
                    <a:ext uri="{9D8B030D-6E8A-4147-A177-3AD203B41FA5}">
                      <a16:colId xmlns="" xmlns:a16="http://schemas.microsoft.com/office/drawing/2014/main" val="4158903380"/>
                    </a:ext>
                  </a:extLst>
                </a:gridCol>
              </a:tblGrid>
              <a:tr h="2207939">
                <a:tc>
                  <a:txBody>
                    <a:bodyPr/>
                    <a:lstStyle/>
                    <a:p>
                      <a:pPr algn="r"/>
                      <a:r>
                        <a:rPr lang="fa-IR" i="1" u="none" strike="noStrike" dirty="0">
                          <a:solidFill>
                            <a:srgbClr val="0070C0"/>
                          </a:solidFill>
                          <a:effectLst/>
                          <a:latin typeface="IranSansWeb"/>
                        </a:rPr>
                        <a:t/>
                      </a:r>
                      <a:br>
                        <a:rPr lang="fa-IR" i="1" u="none" strike="noStrike" dirty="0">
                          <a:solidFill>
                            <a:srgbClr val="0070C0"/>
                          </a:solidFill>
                          <a:effectLst/>
                          <a:latin typeface="IranSansWeb"/>
                        </a:rPr>
                      </a:br>
                      <a:r>
                        <a:rPr lang="fa-IR" sz="2800" b="1" i="1" u="none" strike="noStrike" dirty="0">
                          <a:solidFill>
                            <a:srgbClr val="0070C0"/>
                          </a:solidFill>
                          <a:effectLst/>
                          <a:latin typeface="IranSansWeb"/>
                        </a:rPr>
                        <a:t>بررسی یافته های بالینی، الکتروفیزیولوژی, اکوکاردیو گرافی، ام آر آی قلبی ، ژنتیک و رادیومیکس در بیماران مبتلا به کاردیومیوپاتی آریتموژنیک</a:t>
                      </a:r>
                      <a:endParaRPr lang="fa-IR" b="1" i="1" u="none" strike="noStrike" dirty="0">
                        <a:solidFill>
                          <a:srgbClr val="0070C0"/>
                        </a:solidFill>
                        <a:effectLst/>
                        <a:latin typeface="IranSansWeb"/>
                      </a:endParaRPr>
                    </a:p>
                  </a:txBody>
                  <a:tcPr marL="1270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12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2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1" t="27209" r="24098" b="7616"/>
          <a:stretch/>
        </p:blipFill>
        <p:spPr>
          <a:xfrm>
            <a:off x="840660" y="1093487"/>
            <a:ext cx="10199517" cy="5104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3" t="80364" r="23438" b="7889"/>
          <a:stretch/>
        </p:blipFill>
        <p:spPr>
          <a:xfrm>
            <a:off x="830644" y="5501704"/>
            <a:ext cx="10288209" cy="937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8349" y="404261"/>
            <a:ext cx="71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rgbClr val="0070C0"/>
                </a:solidFill>
              </a:rPr>
              <a:t>مجریان و همکاران محترم طرح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i="1" dirty="0" smtClean="0"/>
              <a:t>خلاصه ضرورت اجرا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68" t="27281" r="33668" b="45290"/>
          <a:stretch/>
        </p:blipFill>
        <p:spPr>
          <a:xfrm>
            <a:off x="577366" y="2107933"/>
            <a:ext cx="11463839" cy="28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33" y="392835"/>
            <a:ext cx="105156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fa-IR" i="1" dirty="0" smtClean="0"/>
              <a:t>روش اجرا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2" t="34672" r="33881" b="22875"/>
          <a:stretch/>
        </p:blipFill>
        <p:spPr>
          <a:xfrm>
            <a:off x="785833" y="1876326"/>
            <a:ext cx="10362458" cy="39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8" t="25757" r="34379" b="6955"/>
          <a:stretch/>
        </p:blipFill>
        <p:spPr>
          <a:xfrm>
            <a:off x="825910" y="885534"/>
            <a:ext cx="9571703" cy="37104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0928" y="105244"/>
            <a:ext cx="10515600" cy="7995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i="1" dirty="0" smtClean="0"/>
              <a:t>روش اجرای رادیومیکس</a:t>
            </a:r>
            <a:endParaRPr lang="en-US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56" t="50071" r="34545" b="10070"/>
          <a:stretch/>
        </p:blipFill>
        <p:spPr>
          <a:xfrm>
            <a:off x="811163" y="4510452"/>
            <a:ext cx="9571702" cy="22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26" t="31484" r="28765" b="21842"/>
          <a:stretch/>
        </p:blipFill>
        <p:spPr>
          <a:xfrm>
            <a:off x="275518" y="529390"/>
            <a:ext cx="11380676" cy="54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3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fa-IR" dirty="0" smtClean="0"/>
              <a:t>هزینه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1" t="51613" r="22918" b="7685"/>
          <a:stretch/>
        </p:blipFill>
        <p:spPr>
          <a:xfrm>
            <a:off x="910157" y="2117558"/>
            <a:ext cx="10371686" cy="31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48" y="457200"/>
            <a:ext cx="10515600" cy="5675517"/>
          </a:xfrm>
          <a:solidFill>
            <a:schemeClr val="bg1">
              <a:lumMod val="85000"/>
            </a:schemeClr>
          </a:soli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2000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ln/>
                <a:solidFill>
                  <a:schemeClr val="accent3"/>
                </a:solidFill>
              </a:rPr>
              <a:t>Thank You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خلاصه ضرورت اجرا</vt:lpstr>
      <vt:lpstr>روش اجرا</vt:lpstr>
      <vt:lpstr>روش اجرای رادیومیکس</vt:lpstr>
      <vt:lpstr>PowerPoint Presentation</vt:lpstr>
      <vt:lpstr>هزینه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Fahimeh Farrokhzadeh</cp:lastModifiedBy>
  <cp:revision>22</cp:revision>
  <dcterms:created xsi:type="dcterms:W3CDTF">2021-03-01T05:25:31Z</dcterms:created>
  <dcterms:modified xsi:type="dcterms:W3CDTF">2021-03-01T07:31:32Z</dcterms:modified>
</cp:coreProperties>
</file>