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3246F-A30B-4E21-9E20-CFDA0702934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3676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3246F-A30B-4E21-9E20-CFDA0702934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19030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3246F-A30B-4E21-9E20-CFDA0702934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423616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3246F-A30B-4E21-9E20-CFDA0702934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29033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3246F-A30B-4E21-9E20-CFDA0702934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391592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3246F-A30B-4E21-9E20-CFDA0702934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56398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3246F-A30B-4E21-9E20-CFDA0702934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2600987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3246F-A30B-4E21-9E20-CFDA0702934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4143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3246F-A30B-4E21-9E20-CFDA0702934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209835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3246F-A30B-4E21-9E20-CFDA0702934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373031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3246F-A30B-4E21-9E20-CFDA0702934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B722A-E706-4368-B15E-81A94EDBD339}" type="slidenum">
              <a:rPr lang="en-US" smtClean="0"/>
              <a:t>‹#›</a:t>
            </a:fld>
            <a:endParaRPr lang="en-US"/>
          </a:p>
        </p:txBody>
      </p:sp>
    </p:spTree>
    <p:extLst>
      <p:ext uri="{BB962C8B-B14F-4D97-AF65-F5344CB8AC3E}">
        <p14:creationId xmlns:p14="http://schemas.microsoft.com/office/powerpoint/2010/main" val="366650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3246F-A30B-4E21-9E20-CFDA07029342}" type="datetimeFigureOut">
              <a:rPr lang="en-US" smtClean="0"/>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B722A-E706-4368-B15E-81A94EDBD339}" type="slidenum">
              <a:rPr lang="en-US" smtClean="0"/>
              <a:t>‹#›</a:t>
            </a:fld>
            <a:endParaRPr lang="en-US"/>
          </a:p>
        </p:txBody>
      </p:sp>
    </p:spTree>
    <p:extLst>
      <p:ext uri="{BB962C8B-B14F-4D97-AF65-F5344CB8AC3E}">
        <p14:creationId xmlns:p14="http://schemas.microsoft.com/office/powerpoint/2010/main" val="30994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اندازه گیری فاصله کیوتی در نوار قلب کودکان به کمک یادگیری هوش مصنوعی</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the calculation of QT interval on surface ECG with machine learning</a:t>
            </a:r>
          </a:p>
          <a:p>
            <a:r>
              <a:rPr lang="fa-IR" dirty="0" smtClean="0">
                <a:solidFill>
                  <a:srgbClr val="FF0000"/>
                </a:solidFill>
              </a:rPr>
              <a:t>	محمد رفیع خورگامی</a:t>
            </a:r>
            <a:endParaRPr lang="en-US" dirty="0">
              <a:solidFill>
                <a:srgbClr val="FF0000"/>
              </a:solidFill>
            </a:endParaRPr>
          </a:p>
        </p:txBody>
      </p:sp>
    </p:spTree>
    <p:extLst>
      <p:ext uri="{BB962C8B-B14F-4D97-AF65-F5344CB8AC3E}">
        <p14:creationId xmlns:p14="http://schemas.microsoft.com/office/powerpoint/2010/main" val="2567116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lgn="r">
              <a:buNone/>
            </a:pPr>
            <a:r>
              <a:rPr lang="fa-IR" dirty="0" smtClean="0"/>
              <a:t>همان طور كه مي دانيم نوار قلب وسيله اي بسيار مفيد براي ارزيابي سيستم هدايت قلبي</a:t>
            </a:r>
            <a:r>
              <a:rPr lang="en-US" dirty="0" smtClean="0"/>
              <a:t> </a:t>
            </a:r>
            <a:endParaRPr lang="fa-IR" dirty="0" smtClean="0"/>
          </a:p>
          <a:p>
            <a:pPr marL="0" indent="0" algn="r">
              <a:buNone/>
            </a:pPr>
            <a:r>
              <a:rPr lang="fa-IR" dirty="0" smtClean="0"/>
              <a:t>در كودكان و بزرگسالان مي باشد در اين روش با استفاده از گيرنده هاي سطحي</a:t>
            </a:r>
          </a:p>
          <a:p>
            <a:pPr marL="0" indent="0" algn="r">
              <a:buNone/>
            </a:pPr>
            <a:r>
              <a:rPr lang="fa-IR" dirty="0" smtClean="0"/>
              <a:t>سيگنالهاي الكتريكي ثبت شده و مورد آناليز و تفسير قرار مي </a:t>
            </a:r>
            <a:r>
              <a:rPr lang="en-US" dirty="0" smtClean="0"/>
              <a:t>.</a:t>
            </a:r>
            <a:r>
              <a:rPr lang="fa-IR" dirty="0" smtClean="0"/>
              <a:t>گيرد</a:t>
            </a:r>
            <a:endParaRPr lang="en-US" dirty="0"/>
          </a:p>
        </p:txBody>
      </p:sp>
    </p:spTree>
    <p:extLst>
      <p:ext uri="{BB962C8B-B14F-4D97-AF65-F5344CB8AC3E}">
        <p14:creationId xmlns:p14="http://schemas.microsoft.com/office/powerpoint/2010/main" val="4005460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lgn="r">
              <a:buNone/>
            </a:pPr>
            <a:r>
              <a:rPr lang="fa-IR" dirty="0" smtClean="0"/>
              <a:t>همانطور كه مي دانيم نوار قلب نشان دهنده دو جزء سيستم هدايت الكتريكي شامل دپولاريزاسيون و پلاريزاسيون مي باشد فاصله كيو تي نشان دهنده مجموعه دپولاريزاسيون و رپولاريزاسيون در قلب مي باشد كه در كودكان و بزرگسالان در محدوده معيني نسبت به سن و جنس مي باشد در بعضي از بيماريهاي خاص ژنتيكي و وراثتي قلب فاصله كيوتي طولاني گرديده يا بر عكس مي تواند كوتاه باشد از آنجايي كه تغيير در فاصله كيوتي مي تواند منجر به آريتمي هاي خطرناك قلبي شامل تاكي كاردي هاي بطني گردد تشخيص موارد ذكر شده به موقع و سريع حائز اهميت است</a:t>
            </a:r>
            <a:endParaRPr lang="en-US" dirty="0"/>
          </a:p>
        </p:txBody>
      </p:sp>
    </p:spTree>
    <p:extLst>
      <p:ext uri="{BB962C8B-B14F-4D97-AF65-F5344CB8AC3E}">
        <p14:creationId xmlns:p14="http://schemas.microsoft.com/office/powerpoint/2010/main" val="315554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838200"/>
            <a:ext cx="8229600" cy="5287963"/>
          </a:xfrm>
        </p:spPr>
        <p:txBody>
          <a:bodyPr/>
          <a:lstStyle/>
          <a:p>
            <a:pPr marL="0" indent="0" algn="r">
              <a:buNone/>
            </a:pPr>
            <a:r>
              <a:rPr lang="fa-IR" dirty="0" smtClean="0"/>
              <a:t>به صورت سنتي فاصله كيوتي به روش دستي اندازه گيري مي گردد ولي با به روي كار آمدن تكنولوژي هاي جديد بصوص هوش مصنوعي لزوم كار بيشتر بر روي فاصله كيوتي به روش هاي نوين احساس مي گردد تا بتوان به طور دقيق تر فاصله كيوتي را بدون خطاي انساني اندازه گيري كرد</a:t>
            </a:r>
            <a:endParaRPr lang="en-US" dirty="0"/>
          </a:p>
        </p:txBody>
      </p:sp>
    </p:spTree>
    <p:extLst>
      <p:ext uri="{BB962C8B-B14F-4D97-AF65-F5344CB8AC3E}">
        <p14:creationId xmlns:p14="http://schemas.microsoft.com/office/powerpoint/2010/main" val="327183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r">
              <a:buNone/>
            </a:pPr>
            <a:r>
              <a:rPr lang="fa-IR" dirty="0" smtClean="0"/>
              <a:t>اكثراً بررسي كيوتي توسط پزشكان عمومي و متخصصين كودكان به عنوان اولين فرد مورد بررسي دهنده اين سندروم مي تواند باشد از آنجايي كه روش دستي همراه با خطاي چشمي خواهد بود لزوم اندازه گيري آن به روش هوش مصنوعي و استفاده از تكنيك هاي محاسبات كامپيوتري احساس مي گردد امروزه با كمك دستگاه ها و تكنولوژي هاي مربوطه سعي بر اين است كه حداكثر خطاي انساني كاهش پيدا كند و از نيروي انساني براي محاسبات دقيق تر كمتر استفاده شود و انسان بيشتر نظارت بر عملكرد دستگاه داشته باشد</a:t>
            </a:r>
            <a:endParaRPr lang="en-US" dirty="0"/>
          </a:p>
        </p:txBody>
      </p:sp>
    </p:spTree>
    <p:extLst>
      <p:ext uri="{BB962C8B-B14F-4D97-AF65-F5344CB8AC3E}">
        <p14:creationId xmlns:p14="http://schemas.microsoft.com/office/powerpoint/2010/main" val="151104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a:buNone/>
            </a:pPr>
            <a:r>
              <a:rPr lang="fa-IR" dirty="0" smtClean="0"/>
              <a:t>در اين مطالعه راهكاري براي بررسي هوش مصنوعي و اندازه گيري كيوتي به روش غير دستي انجام گردد با استفاده از محاسبات كامپيوتري انجام شده ميتوان نرم افزاري ابداع كرد كه بتواند طوطي را به طور خودكار محاسبه كند بعد از اين مطالعه دسترسي به اين مسئله مي باشد </a:t>
            </a:r>
            <a:endParaRPr lang="en-US" dirty="0"/>
          </a:p>
        </p:txBody>
      </p:sp>
    </p:spTree>
    <p:extLst>
      <p:ext uri="{BB962C8B-B14F-4D97-AF65-F5344CB8AC3E}">
        <p14:creationId xmlns:p14="http://schemas.microsoft.com/office/powerpoint/2010/main" val="312209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lgn="r">
              <a:buNone/>
            </a:pPr>
            <a:endParaRPr lang="fa-IR" dirty="0" smtClean="0"/>
          </a:p>
          <a:p>
            <a:pPr marL="0" indent="0" algn="r">
              <a:buNone/>
            </a:pPr>
            <a:r>
              <a:rPr lang="fa-IR" dirty="0" smtClean="0"/>
              <a:t>اهداف: هدف اصلي، اهداف اختصاصي، هدف كاربردي</a:t>
            </a:r>
          </a:p>
          <a:p>
            <a:pPr marL="0" indent="0" algn="r">
              <a:buNone/>
            </a:pPr>
            <a:r>
              <a:rPr lang="fa-IR" dirty="0" smtClean="0"/>
              <a:t>-اندازه گيري فاصله كيو تي در روي نوار قلبي به روش هوش مصنوعي</a:t>
            </a:r>
          </a:p>
          <a:p>
            <a:pPr marL="0" indent="0" algn="r">
              <a:buNone/>
            </a:pPr>
            <a:r>
              <a:rPr lang="fa-IR" dirty="0" smtClean="0"/>
              <a:t> -تعيين موارد طولاني كيوتي طولاني به روش هوش مصنوعي </a:t>
            </a:r>
          </a:p>
          <a:p>
            <a:pPr marL="0" indent="0" algn="r">
              <a:buNone/>
            </a:pPr>
            <a:r>
              <a:rPr lang="fa-IR" dirty="0" smtClean="0"/>
              <a:t>-غربالگري فاصله كيوتي بر روي نوار قلبي و روش هوش مصنوعي</a:t>
            </a:r>
            <a:endParaRPr lang="en-US" dirty="0"/>
          </a:p>
        </p:txBody>
      </p:sp>
    </p:spTree>
    <p:extLst>
      <p:ext uri="{BB962C8B-B14F-4D97-AF65-F5344CB8AC3E}">
        <p14:creationId xmlns:p14="http://schemas.microsoft.com/office/powerpoint/2010/main" val="315554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406</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اندازه گیری فاصله کیوتی در نوار قلب کودکان به کمک یادگیری هوش مصنوعی</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Rafie Khorgami</dc:creator>
  <cp:lastModifiedBy>Mohammad Rafie Khorgami</cp:lastModifiedBy>
  <cp:revision>6</cp:revision>
  <dcterms:created xsi:type="dcterms:W3CDTF">2021-11-30T10:55:24Z</dcterms:created>
  <dcterms:modified xsi:type="dcterms:W3CDTF">2021-11-30T11:26:23Z</dcterms:modified>
</cp:coreProperties>
</file>